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fcd4f6a53a43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4d7859d90c4968"/>
  </p:sldMasterIdLst>
  <p:sldIdLst>
    <p:sldId xmlns:r="http://schemas.openxmlformats.org/officeDocument/2006/relationships" id="256" r:id="R48a4a5f70a91400a"/>
    <p:sldId xmlns:r="http://schemas.openxmlformats.org/officeDocument/2006/relationships" id="257" r:id="Rf35c28f2373143e8"/>
    <p:sldId xmlns:r="http://schemas.openxmlformats.org/officeDocument/2006/relationships" id="258" r:id="Rfeb67a14a726428e"/>
    <p:sldId xmlns:r="http://schemas.openxmlformats.org/officeDocument/2006/relationships" id="259" r:id="R2ae1ad4fda284880"/>
    <p:sldId xmlns:r="http://schemas.openxmlformats.org/officeDocument/2006/relationships" id="260" r:id="Raa39167201934c5a"/>
    <p:sldId xmlns:r="http://schemas.openxmlformats.org/officeDocument/2006/relationships" id="261" r:id="R896eda5932564715"/>
    <p:sldId xmlns:r="http://schemas.openxmlformats.org/officeDocument/2006/relationships" id="262" r:id="R589bfcd147c749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4d7859d90c4968" /><Relationship Type="http://schemas.openxmlformats.org/officeDocument/2006/relationships/slide" Target="/ppt/slides/slide1.xml" Id="R48a4a5f70a91400a" /><Relationship Type="http://schemas.openxmlformats.org/officeDocument/2006/relationships/slide" Target="/ppt/slides/slide2.xml" Id="Rf35c28f2373143e8" /><Relationship Type="http://schemas.openxmlformats.org/officeDocument/2006/relationships/slide" Target="/ppt/slides/slide3.xml" Id="Rfeb67a14a726428e" /><Relationship Type="http://schemas.openxmlformats.org/officeDocument/2006/relationships/slide" Target="/ppt/slides/slide4.xml" Id="R2ae1ad4fda284880" /><Relationship Type="http://schemas.openxmlformats.org/officeDocument/2006/relationships/slide" Target="/ppt/slides/slide5.xml" Id="Raa39167201934c5a" /><Relationship Type="http://schemas.openxmlformats.org/officeDocument/2006/relationships/slide" Target="/ppt/slides/slide6.xml" Id="R896eda5932564715" /><Relationship Type="http://schemas.openxmlformats.org/officeDocument/2006/relationships/slide" Target="/ppt/slides/slide7.xml" Id="R589bfcd147c749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7562d1cbc41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9c17bb4f8417c" /><Relationship Type="http://schemas.openxmlformats.org/officeDocument/2006/relationships/theme" Target="/ppt/slideMasters/theme/theme1.xml" Id="R5feb00848ca047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39c17bb4f841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84accc90047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4a674b6fa4f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5ee79fc2a4b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4fe5350ec43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00095860f42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515eaf27743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ea94235634f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FRU LYKKE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LYKKE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721 087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721 087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LERVÅG TONE LISET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994 454 536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LYKKE AS</a:t>
            </a:r>
          </a:p>
        </p:txBody>
      </p:sp>
    </p:spTree>
  </p:cSld>
  <p:clrMapOvr>
    <a:masterClrMapping xmlns:a="http://schemas.openxmlformats.org/drawingml/2006/main"/>
  </p:clrMapOvr>
</p:sld>
</file>