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73a1d5d17b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94e4585334a8f"/>
  </p:sldMasterIdLst>
  <p:sldIdLst>
    <p:sldId xmlns:r="http://schemas.openxmlformats.org/officeDocument/2006/relationships" id="256" r:id="R86528a8132bc42fa"/>
    <p:sldId xmlns:r="http://schemas.openxmlformats.org/officeDocument/2006/relationships" id="257" r:id="R51d0e48ff4714911"/>
    <p:sldId xmlns:r="http://schemas.openxmlformats.org/officeDocument/2006/relationships" id="258" r:id="Rd55edd3e42b84e73"/>
    <p:sldId xmlns:r="http://schemas.openxmlformats.org/officeDocument/2006/relationships" id="259" r:id="Rd0c646fcf13c4de7"/>
    <p:sldId xmlns:r="http://schemas.openxmlformats.org/officeDocument/2006/relationships" id="260" r:id="R31e4ccbbdffe428e"/>
    <p:sldId xmlns:r="http://schemas.openxmlformats.org/officeDocument/2006/relationships" id="261" r:id="R31a6eb7931f44df6"/>
    <p:sldId xmlns:r="http://schemas.openxmlformats.org/officeDocument/2006/relationships" id="262" r:id="R4a96e9e81e6e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94e4585334a8f" /><Relationship Type="http://schemas.openxmlformats.org/officeDocument/2006/relationships/slide" Target="/ppt/slides/slide1.xml" Id="R86528a8132bc42fa" /><Relationship Type="http://schemas.openxmlformats.org/officeDocument/2006/relationships/slide" Target="/ppt/slides/slide2.xml" Id="R51d0e48ff4714911" /><Relationship Type="http://schemas.openxmlformats.org/officeDocument/2006/relationships/slide" Target="/ppt/slides/slide3.xml" Id="Rd55edd3e42b84e73" /><Relationship Type="http://schemas.openxmlformats.org/officeDocument/2006/relationships/slide" Target="/ppt/slides/slide4.xml" Id="Rd0c646fcf13c4de7" /><Relationship Type="http://schemas.openxmlformats.org/officeDocument/2006/relationships/slide" Target="/ppt/slides/slide5.xml" Id="R31e4ccbbdffe428e" /><Relationship Type="http://schemas.openxmlformats.org/officeDocument/2006/relationships/slide" Target="/ppt/slides/slide6.xml" Id="R31a6eb7931f44df6" /><Relationship Type="http://schemas.openxmlformats.org/officeDocument/2006/relationships/slide" Target="/ppt/slides/slide7.xml" Id="R4a96e9e81e6e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f2a38ff7f40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8a4ac338e4a7b" /><Relationship Type="http://schemas.openxmlformats.org/officeDocument/2006/relationships/theme" Target="/ppt/slideMasters/theme/theme1.xml" Id="R764260404d14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8a4ac338e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ab42ff718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cde73730a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624139df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80c8da8934c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719c2ff2c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1a8165c174d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95edb3a7a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TRIPPEL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TRIPPEL 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16 942 528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8 382 727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post@trippelregnskap.no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