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77736e25c12413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ab55e275e254190"/>
  </p:sldMasterIdLst>
  <p:sldIdLst>
    <p:sldId xmlns:r="http://schemas.openxmlformats.org/officeDocument/2006/relationships" id="256" r:id="R0bfd91b464454c9f"/>
    <p:sldId xmlns:r="http://schemas.openxmlformats.org/officeDocument/2006/relationships" id="257" r:id="R95fbc2f0f0354a82"/>
    <p:sldId xmlns:r="http://schemas.openxmlformats.org/officeDocument/2006/relationships" id="258" r:id="R517f094b0fc14122"/>
    <p:sldId xmlns:r="http://schemas.openxmlformats.org/officeDocument/2006/relationships" id="259" r:id="R9dcaa4268ff3487b"/>
    <p:sldId xmlns:r="http://schemas.openxmlformats.org/officeDocument/2006/relationships" id="260" r:id="Rf387fcdae9e84f6a"/>
    <p:sldId xmlns:r="http://schemas.openxmlformats.org/officeDocument/2006/relationships" id="261" r:id="Rf0a6bf808fe34e1d"/>
    <p:sldId xmlns:r="http://schemas.openxmlformats.org/officeDocument/2006/relationships" id="262" r:id="Rf213ea724cda4e3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b55e275e254190" /><Relationship Type="http://schemas.openxmlformats.org/officeDocument/2006/relationships/slide" Target="/ppt/slides/slide1.xml" Id="R0bfd91b464454c9f" /><Relationship Type="http://schemas.openxmlformats.org/officeDocument/2006/relationships/slide" Target="/ppt/slides/slide2.xml" Id="R95fbc2f0f0354a82" /><Relationship Type="http://schemas.openxmlformats.org/officeDocument/2006/relationships/slide" Target="/ppt/slides/slide3.xml" Id="R517f094b0fc14122" /><Relationship Type="http://schemas.openxmlformats.org/officeDocument/2006/relationships/slide" Target="/ppt/slides/slide4.xml" Id="R9dcaa4268ff3487b" /><Relationship Type="http://schemas.openxmlformats.org/officeDocument/2006/relationships/slide" Target="/ppt/slides/slide5.xml" Id="Rf387fcdae9e84f6a" /><Relationship Type="http://schemas.openxmlformats.org/officeDocument/2006/relationships/slide" Target="/ppt/slides/slide6.xml" Id="Rf0a6bf808fe34e1d" /><Relationship Type="http://schemas.openxmlformats.org/officeDocument/2006/relationships/slide" Target="/ppt/slides/slide7.xml" Id="Rf213ea724cda4e3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a69442e12a4e4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793a0a9f7043e9" /><Relationship Type="http://schemas.openxmlformats.org/officeDocument/2006/relationships/theme" Target="/ppt/slideMasters/theme/theme1.xml" Id="Rf22c7d80c91a4b8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a793a0a9f7043e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ebc2017bc4474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eb3911ffc7403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604e4001fe433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91e9e589b541c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24e346a2184e4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492b1df9d44f5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22378e7921488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WIKRE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WIKRE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WIKRE INVEST AS ble etablert [år] og holder til i Åkrehamn.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WIKRE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WIKRE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WIKRE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420 825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10 249 952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11 624 828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WIKRE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WIKRE JARLE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WIKRE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Strandavegen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4270 Åkrehamn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994 476 122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WIKRE INVEST AS</a:t>
            </a:r>
          </a:p>
        </p:txBody>
      </p:sp>
    </p:spTree>
  </p:cSld>
  <p:clrMapOvr>
    <a:masterClrMapping xmlns:a="http://schemas.openxmlformats.org/drawingml/2006/main"/>
  </p:clrMapOvr>
</p:sld>
</file>