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47519d2ba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f7ce4fc9b446e"/>
  </p:sldMasterIdLst>
  <p:sldIdLst>
    <p:sldId xmlns:r="http://schemas.openxmlformats.org/officeDocument/2006/relationships" id="256" r:id="R6a931ffd1c184eac"/>
    <p:sldId xmlns:r="http://schemas.openxmlformats.org/officeDocument/2006/relationships" id="257" r:id="R5add8a8838834fbb"/>
    <p:sldId xmlns:r="http://schemas.openxmlformats.org/officeDocument/2006/relationships" id="258" r:id="Rc5c2b8b0c0d443cb"/>
    <p:sldId xmlns:r="http://schemas.openxmlformats.org/officeDocument/2006/relationships" id="259" r:id="Rc3d8d86797e74e27"/>
    <p:sldId xmlns:r="http://schemas.openxmlformats.org/officeDocument/2006/relationships" id="260" r:id="Rdf74c6fb288a4d61"/>
    <p:sldId xmlns:r="http://schemas.openxmlformats.org/officeDocument/2006/relationships" id="261" r:id="R6038335b54944caf"/>
    <p:sldId xmlns:r="http://schemas.openxmlformats.org/officeDocument/2006/relationships" id="262" r:id="R6e3655b48d6d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f7ce4fc9b446e" /><Relationship Type="http://schemas.openxmlformats.org/officeDocument/2006/relationships/slide" Target="/ppt/slides/slide1.xml" Id="R6a931ffd1c184eac" /><Relationship Type="http://schemas.openxmlformats.org/officeDocument/2006/relationships/slide" Target="/ppt/slides/slide2.xml" Id="R5add8a8838834fbb" /><Relationship Type="http://schemas.openxmlformats.org/officeDocument/2006/relationships/slide" Target="/ppt/slides/slide3.xml" Id="Rc5c2b8b0c0d443cb" /><Relationship Type="http://schemas.openxmlformats.org/officeDocument/2006/relationships/slide" Target="/ppt/slides/slide4.xml" Id="Rc3d8d86797e74e27" /><Relationship Type="http://schemas.openxmlformats.org/officeDocument/2006/relationships/slide" Target="/ppt/slides/slide5.xml" Id="Rdf74c6fb288a4d61" /><Relationship Type="http://schemas.openxmlformats.org/officeDocument/2006/relationships/slide" Target="/ppt/slides/slide6.xml" Id="R6038335b54944caf" /><Relationship Type="http://schemas.openxmlformats.org/officeDocument/2006/relationships/slide" Target="/ppt/slides/slide7.xml" Id="R6e3655b48d6d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f27e9f942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42fb5792e4bd2" /><Relationship Type="http://schemas.openxmlformats.org/officeDocument/2006/relationships/theme" Target="/ppt/slideMasters/theme/theme1.xml" Id="R8fc25a08fd14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42fb5792e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ddb3ef039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46c1d41b9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bfce2ad5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199bdf5a9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c906901e2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63e1a6b08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dd31906fa44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