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ecd72c14b54f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cb06e2ac37401b"/>
  </p:sldMasterIdLst>
  <p:sldIdLst>
    <p:sldId xmlns:r="http://schemas.openxmlformats.org/officeDocument/2006/relationships" id="256" r:id="R8e69ce4db69d49c7"/>
    <p:sldId xmlns:r="http://schemas.openxmlformats.org/officeDocument/2006/relationships" id="257" r:id="R42a74ffc447546da"/>
    <p:sldId xmlns:r="http://schemas.openxmlformats.org/officeDocument/2006/relationships" id="258" r:id="R26565952fe7f4245"/>
    <p:sldId xmlns:r="http://schemas.openxmlformats.org/officeDocument/2006/relationships" id="259" r:id="Rb9b662cb43124194"/>
    <p:sldId xmlns:r="http://schemas.openxmlformats.org/officeDocument/2006/relationships" id="260" r:id="R369cbc1f50f54aeb"/>
    <p:sldId xmlns:r="http://schemas.openxmlformats.org/officeDocument/2006/relationships" id="261" r:id="R8753a9bd84ac4459"/>
    <p:sldId xmlns:r="http://schemas.openxmlformats.org/officeDocument/2006/relationships" id="262" r:id="R712e2ea6d67244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cb06e2ac37401b" /><Relationship Type="http://schemas.openxmlformats.org/officeDocument/2006/relationships/slide" Target="/ppt/slides/slide1.xml" Id="R8e69ce4db69d49c7" /><Relationship Type="http://schemas.openxmlformats.org/officeDocument/2006/relationships/slide" Target="/ppt/slides/slide2.xml" Id="R42a74ffc447546da" /><Relationship Type="http://schemas.openxmlformats.org/officeDocument/2006/relationships/slide" Target="/ppt/slides/slide3.xml" Id="R26565952fe7f4245" /><Relationship Type="http://schemas.openxmlformats.org/officeDocument/2006/relationships/slide" Target="/ppt/slides/slide4.xml" Id="Rb9b662cb43124194" /><Relationship Type="http://schemas.openxmlformats.org/officeDocument/2006/relationships/slide" Target="/ppt/slides/slide5.xml" Id="R369cbc1f50f54aeb" /><Relationship Type="http://schemas.openxmlformats.org/officeDocument/2006/relationships/slide" Target="/ppt/slides/slide6.xml" Id="R8753a9bd84ac4459" /><Relationship Type="http://schemas.openxmlformats.org/officeDocument/2006/relationships/slide" Target="/ppt/slides/slide7.xml" Id="R712e2ea6d67244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06f070f7f44e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44b706ea44552" /><Relationship Type="http://schemas.openxmlformats.org/officeDocument/2006/relationships/theme" Target="/ppt/slideMasters/theme/theme1.xml" Id="Ree638f7c537741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344b706ea445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064aba1814c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57c05d90c48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3142f34ad47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39530233f43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70bdf0ef148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bbb6acf7347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b621107ed42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CITOMEDIA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CITOMEDIA AS ble etablert [år] og holder til i Oppegård.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−157 857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601 431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2 821 229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3 734 651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KRISTIAN AMUNDSEN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Alf Kristian Amundsen, Østagløttveien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1415 Oppegård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faktura@citomedia.no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994 560 115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CITOMEDIA AS</a:t>
            </a:r>
          </a:p>
        </p:txBody>
      </p:sp>
    </p:spTree>
  </p:cSld>
  <p:clrMapOvr>
    <a:masterClrMapping xmlns:a="http://schemas.openxmlformats.org/drawingml/2006/main"/>
  </p:clrMapOvr>
</p:sld>
</file>