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8ac1f254c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e3b0b8db824099"/>
  </p:sldMasterIdLst>
  <p:sldIdLst>
    <p:sldId xmlns:r="http://schemas.openxmlformats.org/officeDocument/2006/relationships" id="256" r:id="R51c3645b4312487a"/>
    <p:sldId xmlns:r="http://schemas.openxmlformats.org/officeDocument/2006/relationships" id="257" r:id="R7f30767820c5440c"/>
    <p:sldId xmlns:r="http://schemas.openxmlformats.org/officeDocument/2006/relationships" id="258" r:id="R22effcb69e81480b"/>
    <p:sldId xmlns:r="http://schemas.openxmlformats.org/officeDocument/2006/relationships" id="259" r:id="Rac1d178c4b8f47c3"/>
    <p:sldId xmlns:r="http://schemas.openxmlformats.org/officeDocument/2006/relationships" id="260" r:id="Rffd869b223f045c3"/>
    <p:sldId xmlns:r="http://schemas.openxmlformats.org/officeDocument/2006/relationships" id="261" r:id="R7af569b587974145"/>
    <p:sldId xmlns:r="http://schemas.openxmlformats.org/officeDocument/2006/relationships" id="262" r:id="R80e47805d4bc48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3b0b8db824099" /><Relationship Type="http://schemas.openxmlformats.org/officeDocument/2006/relationships/slide" Target="/ppt/slides/slide1.xml" Id="R51c3645b4312487a" /><Relationship Type="http://schemas.openxmlformats.org/officeDocument/2006/relationships/slide" Target="/ppt/slides/slide2.xml" Id="R7f30767820c5440c" /><Relationship Type="http://schemas.openxmlformats.org/officeDocument/2006/relationships/slide" Target="/ppt/slides/slide3.xml" Id="R22effcb69e81480b" /><Relationship Type="http://schemas.openxmlformats.org/officeDocument/2006/relationships/slide" Target="/ppt/slides/slide4.xml" Id="Rac1d178c4b8f47c3" /><Relationship Type="http://schemas.openxmlformats.org/officeDocument/2006/relationships/slide" Target="/ppt/slides/slide5.xml" Id="Rffd869b223f045c3" /><Relationship Type="http://schemas.openxmlformats.org/officeDocument/2006/relationships/slide" Target="/ppt/slides/slide6.xml" Id="R7af569b587974145" /><Relationship Type="http://schemas.openxmlformats.org/officeDocument/2006/relationships/slide" Target="/ppt/slides/slide7.xml" Id="R80e47805d4bc48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a64b88a23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8defcc8524a8c" /><Relationship Type="http://schemas.openxmlformats.org/officeDocument/2006/relationships/theme" Target="/ppt/slideMasters/theme/theme1.xml" Id="R41ba2b68e750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8defcc852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fbaeb4d0d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3d98cedba41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c06af9f27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45a148112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038c116c341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439f4b253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1c5b05c8d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REVISJON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10 791 232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5 870 681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7 124 157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WULFF YTREDAL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ARNE ANDREASSEN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DØRUM LILLEBAKK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994 613 413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