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f241e82100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01ab59d1d4b25"/>
  </p:sldMasterIdLst>
  <p:sldIdLst>
    <p:sldId xmlns:r="http://schemas.openxmlformats.org/officeDocument/2006/relationships" id="256" r:id="R77f6111635e7407c"/>
    <p:sldId xmlns:r="http://schemas.openxmlformats.org/officeDocument/2006/relationships" id="257" r:id="Rc18e0d21d8fb4736"/>
    <p:sldId xmlns:r="http://schemas.openxmlformats.org/officeDocument/2006/relationships" id="258" r:id="R8d7f49c5d10e49e1"/>
    <p:sldId xmlns:r="http://schemas.openxmlformats.org/officeDocument/2006/relationships" id="259" r:id="Rdd3c0f972d4548cc"/>
    <p:sldId xmlns:r="http://schemas.openxmlformats.org/officeDocument/2006/relationships" id="260" r:id="R5db10fd3e4ba4748"/>
    <p:sldId xmlns:r="http://schemas.openxmlformats.org/officeDocument/2006/relationships" id="261" r:id="R221f364766c94c3d"/>
    <p:sldId xmlns:r="http://schemas.openxmlformats.org/officeDocument/2006/relationships" id="262" r:id="R637177b41661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01ab59d1d4b25" /><Relationship Type="http://schemas.openxmlformats.org/officeDocument/2006/relationships/slide" Target="/ppt/slides/slide1.xml" Id="R77f6111635e7407c" /><Relationship Type="http://schemas.openxmlformats.org/officeDocument/2006/relationships/slide" Target="/ppt/slides/slide2.xml" Id="Rc18e0d21d8fb4736" /><Relationship Type="http://schemas.openxmlformats.org/officeDocument/2006/relationships/slide" Target="/ppt/slides/slide3.xml" Id="R8d7f49c5d10e49e1" /><Relationship Type="http://schemas.openxmlformats.org/officeDocument/2006/relationships/slide" Target="/ppt/slides/slide4.xml" Id="Rdd3c0f972d4548cc" /><Relationship Type="http://schemas.openxmlformats.org/officeDocument/2006/relationships/slide" Target="/ppt/slides/slide5.xml" Id="R5db10fd3e4ba4748" /><Relationship Type="http://schemas.openxmlformats.org/officeDocument/2006/relationships/slide" Target="/ppt/slides/slide6.xml" Id="R221f364766c94c3d" /><Relationship Type="http://schemas.openxmlformats.org/officeDocument/2006/relationships/slide" Target="/ppt/slides/slide7.xml" Id="R637177b41661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b9c47e4b4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d00bb4504987" /><Relationship Type="http://schemas.openxmlformats.org/officeDocument/2006/relationships/theme" Target="/ppt/slideMasters/theme/theme1.xml" Id="R74fa25fcaf55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40d00bb450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26f796c46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f1fe148a74c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a462f9a73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316ee5de946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b4b4dd6ab4b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f254192cd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93842a21f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 HOLDING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211 160 031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219 757 178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221 997 517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ANNA PATRICIA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BJÖRN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EBBA MAJA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GUSTAV ANDRÉ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994 625 039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