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0026d5004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f2c27f602466a"/>
  </p:sldMasterIdLst>
  <p:sldIdLst>
    <p:sldId xmlns:r="http://schemas.openxmlformats.org/officeDocument/2006/relationships" id="256" r:id="Rbda7123635514443"/>
    <p:sldId xmlns:r="http://schemas.openxmlformats.org/officeDocument/2006/relationships" id="257" r:id="R55de054fc10d4a4b"/>
    <p:sldId xmlns:r="http://schemas.openxmlformats.org/officeDocument/2006/relationships" id="258" r:id="R2e6808e56a1240c4"/>
    <p:sldId xmlns:r="http://schemas.openxmlformats.org/officeDocument/2006/relationships" id="259" r:id="Rb843a72c25d94df9"/>
    <p:sldId xmlns:r="http://schemas.openxmlformats.org/officeDocument/2006/relationships" id="260" r:id="R5502402b1e874536"/>
    <p:sldId xmlns:r="http://schemas.openxmlformats.org/officeDocument/2006/relationships" id="261" r:id="R33aa07ba72634e31"/>
    <p:sldId xmlns:r="http://schemas.openxmlformats.org/officeDocument/2006/relationships" id="262" r:id="Re43f0e2a676c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f2c27f602466a" /><Relationship Type="http://schemas.openxmlformats.org/officeDocument/2006/relationships/slide" Target="/ppt/slides/slide1.xml" Id="Rbda7123635514443" /><Relationship Type="http://schemas.openxmlformats.org/officeDocument/2006/relationships/slide" Target="/ppt/slides/slide2.xml" Id="R55de054fc10d4a4b" /><Relationship Type="http://schemas.openxmlformats.org/officeDocument/2006/relationships/slide" Target="/ppt/slides/slide3.xml" Id="R2e6808e56a1240c4" /><Relationship Type="http://schemas.openxmlformats.org/officeDocument/2006/relationships/slide" Target="/ppt/slides/slide4.xml" Id="Rb843a72c25d94df9" /><Relationship Type="http://schemas.openxmlformats.org/officeDocument/2006/relationships/slide" Target="/ppt/slides/slide5.xml" Id="R5502402b1e874536" /><Relationship Type="http://schemas.openxmlformats.org/officeDocument/2006/relationships/slide" Target="/ppt/slides/slide6.xml" Id="R33aa07ba72634e31" /><Relationship Type="http://schemas.openxmlformats.org/officeDocument/2006/relationships/slide" Target="/ppt/slides/slide7.xml" Id="Re43f0e2a676c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bad14f59b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8e57233ee4a23" /><Relationship Type="http://schemas.openxmlformats.org/officeDocument/2006/relationships/theme" Target="/ppt/slideMasters/theme/theme1.xml" Id="R286fbf51ace7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8e57233ee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4c3c6c6e1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e23ac48bc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ebd1cc0ae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0e540c0c2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5fa5467a3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80c261aec40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f9fb5c2b845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TEAM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TEAM LTD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1 564 439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BJØRNERUD JAN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994 664 018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