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5148f6d93b41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312f559a7d4304"/>
  </p:sldMasterIdLst>
  <p:sldIdLst>
    <p:sldId xmlns:r="http://schemas.openxmlformats.org/officeDocument/2006/relationships" id="256" r:id="Ra480918cbf794eea"/>
    <p:sldId xmlns:r="http://schemas.openxmlformats.org/officeDocument/2006/relationships" id="257" r:id="R83af29d8146e41a6"/>
    <p:sldId xmlns:r="http://schemas.openxmlformats.org/officeDocument/2006/relationships" id="258" r:id="Ra9cd80503ea54fc9"/>
    <p:sldId xmlns:r="http://schemas.openxmlformats.org/officeDocument/2006/relationships" id="259" r:id="Rb69cb849e5d748d6"/>
    <p:sldId xmlns:r="http://schemas.openxmlformats.org/officeDocument/2006/relationships" id="260" r:id="R471e6de0afdd43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12f559a7d4304" /><Relationship Type="http://schemas.openxmlformats.org/officeDocument/2006/relationships/slide" Target="/ppt/slides/slide1.xml" Id="Ra480918cbf794eea" /><Relationship Type="http://schemas.openxmlformats.org/officeDocument/2006/relationships/slide" Target="/ppt/slides/slide2.xml" Id="R83af29d8146e41a6" /><Relationship Type="http://schemas.openxmlformats.org/officeDocument/2006/relationships/slide" Target="/ppt/slides/slide3.xml" Id="Ra9cd80503ea54fc9" /><Relationship Type="http://schemas.openxmlformats.org/officeDocument/2006/relationships/slide" Target="/ppt/slides/slide4.xml" Id="Rb69cb849e5d748d6" /><Relationship Type="http://schemas.openxmlformats.org/officeDocument/2006/relationships/slide" Target="/ppt/slides/slide5.xml" Id="R471e6de0afdd43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759f670b243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1041c93454894" /><Relationship Type="http://schemas.openxmlformats.org/officeDocument/2006/relationships/theme" Target="/ppt/slideMasters/theme/theme1.xml" Id="Rb89cad6a9106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f1041c934548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c914c4a18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e894f10eb42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aeb0afad547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7d7b61ecc40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7bab2e8f145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BERGJA INVEST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BERGJA INVEST DA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Vigernesveien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994 664 042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