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556d3ed4bc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c872df4334962"/>
  </p:sldMasterIdLst>
  <p:sldIdLst>
    <p:sldId xmlns:r="http://schemas.openxmlformats.org/officeDocument/2006/relationships" id="256" r:id="R64df49cfe78e4f2a"/>
    <p:sldId xmlns:r="http://schemas.openxmlformats.org/officeDocument/2006/relationships" id="257" r:id="R6e1e0d62f71a442f"/>
    <p:sldId xmlns:r="http://schemas.openxmlformats.org/officeDocument/2006/relationships" id="258" r:id="R545ab23380b54523"/>
    <p:sldId xmlns:r="http://schemas.openxmlformats.org/officeDocument/2006/relationships" id="259" r:id="R762e8133acf249f3"/>
    <p:sldId xmlns:r="http://schemas.openxmlformats.org/officeDocument/2006/relationships" id="260" r:id="R046c5a2b48ad49d8"/>
    <p:sldId xmlns:r="http://schemas.openxmlformats.org/officeDocument/2006/relationships" id="261" r:id="R231d29e0462a49e6"/>
    <p:sldId xmlns:r="http://schemas.openxmlformats.org/officeDocument/2006/relationships" id="262" r:id="R26a1518a7eab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c872df4334962" /><Relationship Type="http://schemas.openxmlformats.org/officeDocument/2006/relationships/slide" Target="/ppt/slides/slide1.xml" Id="R64df49cfe78e4f2a" /><Relationship Type="http://schemas.openxmlformats.org/officeDocument/2006/relationships/slide" Target="/ppt/slides/slide2.xml" Id="R6e1e0d62f71a442f" /><Relationship Type="http://schemas.openxmlformats.org/officeDocument/2006/relationships/slide" Target="/ppt/slides/slide3.xml" Id="R545ab23380b54523" /><Relationship Type="http://schemas.openxmlformats.org/officeDocument/2006/relationships/slide" Target="/ppt/slides/slide4.xml" Id="R762e8133acf249f3" /><Relationship Type="http://schemas.openxmlformats.org/officeDocument/2006/relationships/slide" Target="/ppt/slides/slide5.xml" Id="R046c5a2b48ad49d8" /><Relationship Type="http://schemas.openxmlformats.org/officeDocument/2006/relationships/slide" Target="/ppt/slides/slide6.xml" Id="R231d29e0462a49e6" /><Relationship Type="http://schemas.openxmlformats.org/officeDocument/2006/relationships/slide" Target="/ppt/slides/slide7.xml" Id="R26a1518a7eab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f397b4d53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5f2a4367e45a8" /><Relationship Type="http://schemas.openxmlformats.org/officeDocument/2006/relationships/theme" Target="/ppt/slideMasters/theme/theme1.xml" Id="Rd4ad3c2128ff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5f2a4367e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161e200c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abf762f6b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0b3cbe5b9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3f90f866b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9004cb1ec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bd2a4fd30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992bd5a3d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PHØNIKS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212 310 619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218 748 251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219 647 250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RONGSJORD BERIT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JONAS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KARI RONGSJORD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WIIL RONGSJORD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Marumsrudgrenda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