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7c2212ba0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0970e6e8f4b98"/>
  </p:sldMasterIdLst>
  <p:sldIdLst>
    <p:sldId xmlns:r="http://schemas.openxmlformats.org/officeDocument/2006/relationships" id="256" r:id="Re081277aaff24059"/>
    <p:sldId xmlns:r="http://schemas.openxmlformats.org/officeDocument/2006/relationships" id="257" r:id="Rcff453672c7c4d32"/>
    <p:sldId xmlns:r="http://schemas.openxmlformats.org/officeDocument/2006/relationships" id="258" r:id="Ra3c27912a53041a4"/>
    <p:sldId xmlns:r="http://schemas.openxmlformats.org/officeDocument/2006/relationships" id="259" r:id="Rb3b959852dbe45ae"/>
    <p:sldId xmlns:r="http://schemas.openxmlformats.org/officeDocument/2006/relationships" id="260" r:id="R9ec34d7d49844719"/>
    <p:sldId xmlns:r="http://schemas.openxmlformats.org/officeDocument/2006/relationships" id="261" r:id="Rfaaab30da9b8447b"/>
    <p:sldId xmlns:r="http://schemas.openxmlformats.org/officeDocument/2006/relationships" id="262" r:id="R841a21fd9658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0970e6e8f4b98" /><Relationship Type="http://schemas.openxmlformats.org/officeDocument/2006/relationships/slide" Target="/ppt/slides/slide1.xml" Id="Re081277aaff24059" /><Relationship Type="http://schemas.openxmlformats.org/officeDocument/2006/relationships/slide" Target="/ppt/slides/slide2.xml" Id="Rcff453672c7c4d32" /><Relationship Type="http://schemas.openxmlformats.org/officeDocument/2006/relationships/slide" Target="/ppt/slides/slide3.xml" Id="Ra3c27912a53041a4" /><Relationship Type="http://schemas.openxmlformats.org/officeDocument/2006/relationships/slide" Target="/ppt/slides/slide4.xml" Id="Rb3b959852dbe45ae" /><Relationship Type="http://schemas.openxmlformats.org/officeDocument/2006/relationships/slide" Target="/ppt/slides/slide5.xml" Id="R9ec34d7d49844719" /><Relationship Type="http://schemas.openxmlformats.org/officeDocument/2006/relationships/slide" Target="/ppt/slides/slide6.xml" Id="Rfaaab30da9b8447b" /><Relationship Type="http://schemas.openxmlformats.org/officeDocument/2006/relationships/slide" Target="/ppt/slides/slide7.xml" Id="R841a21fd9658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184a33154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b7a6835c2434b" /><Relationship Type="http://schemas.openxmlformats.org/officeDocument/2006/relationships/theme" Target="/ppt/slideMasters/theme/theme1.xml" Id="Rcbdb08860f664a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b7a6835c243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4e378c2cf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1e37c0b1e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10ba4c71a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4b397dcc6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251e1253247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bc1130984d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6ef85d3f2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AMFA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AMFA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12 478 720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12 195 441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11 925 639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188 054 180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193 350 743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 FRØSETH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Hopsåsen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994 700 065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AMFA AS</a:t>
            </a:r>
          </a:p>
        </p:txBody>
      </p:sp>
    </p:spTree>
  </p:cSld>
  <p:clrMapOvr>
    <a:masterClrMapping xmlns:a="http://schemas.openxmlformats.org/drawingml/2006/main"/>
  </p:clrMapOvr>
</p:sld>
</file>