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552b0adcd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c9ced4e934d2b"/>
  </p:sldMasterIdLst>
  <p:sldIdLst>
    <p:sldId xmlns:r="http://schemas.openxmlformats.org/officeDocument/2006/relationships" id="256" r:id="Rbeecf99ced434062"/>
    <p:sldId xmlns:r="http://schemas.openxmlformats.org/officeDocument/2006/relationships" id="257" r:id="R10a2537861ac408c"/>
    <p:sldId xmlns:r="http://schemas.openxmlformats.org/officeDocument/2006/relationships" id="258" r:id="Rd7a46d8d7c444ea1"/>
    <p:sldId xmlns:r="http://schemas.openxmlformats.org/officeDocument/2006/relationships" id="259" r:id="R20e6515a26d54215"/>
    <p:sldId xmlns:r="http://schemas.openxmlformats.org/officeDocument/2006/relationships" id="260" r:id="R3c999dafd47f4365"/>
    <p:sldId xmlns:r="http://schemas.openxmlformats.org/officeDocument/2006/relationships" id="261" r:id="R94ee3cac28854492"/>
    <p:sldId xmlns:r="http://schemas.openxmlformats.org/officeDocument/2006/relationships" id="262" r:id="Re8a2216b9e6843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c9ced4e934d2b" /><Relationship Type="http://schemas.openxmlformats.org/officeDocument/2006/relationships/slide" Target="/ppt/slides/slide1.xml" Id="Rbeecf99ced434062" /><Relationship Type="http://schemas.openxmlformats.org/officeDocument/2006/relationships/slide" Target="/ppt/slides/slide2.xml" Id="R10a2537861ac408c" /><Relationship Type="http://schemas.openxmlformats.org/officeDocument/2006/relationships/slide" Target="/ppt/slides/slide3.xml" Id="Rd7a46d8d7c444ea1" /><Relationship Type="http://schemas.openxmlformats.org/officeDocument/2006/relationships/slide" Target="/ppt/slides/slide4.xml" Id="R20e6515a26d54215" /><Relationship Type="http://schemas.openxmlformats.org/officeDocument/2006/relationships/slide" Target="/ppt/slides/slide5.xml" Id="R3c999dafd47f4365" /><Relationship Type="http://schemas.openxmlformats.org/officeDocument/2006/relationships/slide" Target="/ppt/slides/slide6.xml" Id="R94ee3cac28854492" /><Relationship Type="http://schemas.openxmlformats.org/officeDocument/2006/relationships/slide" Target="/ppt/slides/slide7.xml" Id="Re8a2216b9e6843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61e4a7ccb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8d8c74d41485b" /><Relationship Type="http://schemas.openxmlformats.org/officeDocument/2006/relationships/theme" Target="/ppt/slideMasters/theme/theme1.xml" Id="R094a439200ba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8d8c74d41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8dbd7df4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eec9450ec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17297a3eb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63478d02c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1c8fa14d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6c2609d7a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23423aa0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