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ca33955acc40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3868ad66934659"/>
  </p:sldMasterIdLst>
  <p:sldIdLst>
    <p:sldId xmlns:r="http://schemas.openxmlformats.org/officeDocument/2006/relationships" id="256" r:id="R2ab649d1a12442b2"/>
    <p:sldId xmlns:r="http://schemas.openxmlformats.org/officeDocument/2006/relationships" id="257" r:id="Rdd28fdb30a7445c5"/>
    <p:sldId xmlns:r="http://schemas.openxmlformats.org/officeDocument/2006/relationships" id="258" r:id="R652cfa949d514759"/>
    <p:sldId xmlns:r="http://schemas.openxmlformats.org/officeDocument/2006/relationships" id="259" r:id="R8e8178251bdb4ca3"/>
    <p:sldId xmlns:r="http://schemas.openxmlformats.org/officeDocument/2006/relationships" id="260" r:id="R9abedd258fe246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868ad66934659" /><Relationship Type="http://schemas.openxmlformats.org/officeDocument/2006/relationships/slide" Target="/ppt/slides/slide1.xml" Id="R2ab649d1a12442b2" /><Relationship Type="http://schemas.openxmlformats.org/officeDocument/2006/relationships/slide" Target="/ppt/slides/slide2.xml" Id="Rdd28fdb30a7445c5" /><Relationship Type="http://schemas.openxmlformats.org/officeDocument/2006/relationships/slide" Target="/ppt/slides/slide3.xml" Id="R652cfa949d514759" /><Relationship Type="http://schemas.openxmlformats.org/officeDocument/2006/relationships/slide" Target="/ppt/slides/slide4.xml" Id="R8e8178251bdb4ca3" /><Relationship Type="http://schemas.openxmlformats.org/officeDocument/2006/relationships/slide" Target="/ppt/slides/slide5.xml" Id="R9abedd258fe246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15e2891884d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ffa2ca9af4861" /><Relationship Type="http://schemas.openxmlformats.org/officeDocument/2006/relationships/theme" Target="/ppt/slideMasters/theme/theme1.xml" Id="R774b72c1caf44c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fffa2ca9af48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c418e9cb143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49a394d174a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585b4b8334c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f88f33cbd47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c052e461440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NORGE, SAUDA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NORGE, SAUDA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994 707 981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