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8b2985717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46bdbec504b04"/>
  </p:sldMasterIdLst>
  <p:sldIdLst>
    <p:sldId xmlns:r="http://schemas.openxmlformats.org/officeDocument/2006/relationships" id="256" r:id="Rc4d2a403d03f405a"/>
    <p:sldId xmlns:r="http://schemas.openxmlformats.org/officeDocument/2006/relationships" id="257" r:id="Rdbe3f8dc336f4a06"/>
    <p:sldId xmlns:r="http://schemas.openxmlformats.org/officeDocument/2006/relationships" id="258" r:id="Ra2d0c00ff5914eb5"/>
    <p:sldId xmlns:r="http://schemas.openxmlformats.org/officeDocument/2006/relationships" id="259" r:id="R9c4e38af07bb4f4f"/>
    <p:sldId xmlns:r="http://schemas.openxmlformats.org/officeDocument/2006/relationships" id="260" r:id="Rd25c8ad855f14d35"/>
    <p:sldId xmlns:r="http://schemas.openxmlformats.org/officeDocument/2006/relationships" id="261" r:id="R30b4fac43f824ae6"/>
    <p:sldId xmlns:r="http://schemas.openxmlformats.org/officeDocument/2006/relationships" id="262" r:id="Rc8ad44be1e8b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46bdbec504b04" /><Relationship Type="http://schemas.openxmlformats.org/officeDocument/2006/relationships/slide" Target="/ppt/slides/slide1.xml" Id="Rc4d2a403d03f405a" /><Relationship Type="http://schemas.openxmlformats.org/officeDocument/2006/relationships/slide" Target="/ppt/slides/slide2.xml" Id="Rdbe3f8dc336f4a06" /><Relationship Type="http://schemas.openxmlformats.org/officeDocument/2006/relationships/slide" Target="/ppt/slides/slide3.xml" Id="Ra2d0c00ff5914eb5" /><Relationship Type="http://schemas.openxmlformats.org/officeDocument/2006/relationships/slide" Target="/ppt/slides/slide4.xml" Id="R9c4e38af07bb4f4f" /><Relationship Type="http://schemas.openxmlformats.org/officeDocument/2006/relationships/slide" Target="/ppt/slides/slide5.xml" Id="Rd25c8ad855f14d35" /><Relationship Type="http://schemas.openxmlformats.org/officeDocument/2006/relationships/slide" Target="/ppt/slides/slide6.xml" Id="R30b4fac43f824ae6" /><Relationship Type="http://schemas.openxmlformats.org/officeDocument/2006/relationships/slide" Target="/ppt/slides/slide7.xml" Id="Rc8ad44be1e8b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f9a989d75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f74379def4425" /><Relationship Type="http://schemas.openxmlformats.org/officeDocument/2006/relationships/theme" Target="/ppt/slideMasters/theme/theme1.xml" Id="Rea1210d5c530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f74379def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15c937520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43fc71514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d92573a1e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485d39c0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cf2692438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c2887a4e49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8ee6114a0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8 365 616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TERJE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994 724 010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