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968102998c43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2852f4a1ff49e5"/>
  </p:sldMasterIdLst>
  <p:sldIdLst>
    <p:sldId xmlns:r="http://schemas.openxmlformats.org/officeDocument/2006/relationships" id="256" r:id="R6cf6f4ed43dd4c90"/>
    <p:sldId xmlns:r="http://schemas.openxmlformats.org/officeDocument/2006/relationships" id="257" r:id="Rfd22088a31164e19"/>
    <p:sldId xmlns:r="http://schemas.openxmlformats.org/officeDocument/2006/relationships" id="258" r:id="R35e34918afe5473b"/>
    <p:sldId xmlns:r="http://schemas.openxmlformats.org/officeDocument/2006/relationships" id="259" r:id="Ra481109e80b0494a"/>
    <p:sldId xmlns:r="http://schemas.openxmlformats.org/officeDocument/2006/relationships" id="260" r:id="R6841fa4526154409"/>
    <p:sldId xmlns:r="http://schemas.openxmlformats.org/officeDocument/2006/relationships" id="261" r:id="Rb25f84495e6047f5"/>
    <p:sldId xmlns:r="http://schemas.openxmlformats.org/officeDocument/2006/relationships" id="262" r:id="Ra4633b6f868246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2852f4a1ff49e5" /><Relationship Type="http://schemas.openxmlformats.org/officeDocument/2006/relationships/slide" Target="/ppt/slides/slide1.xml" Id="R6cf6f4ed43dd4c90" /><Relationship Type="http://schemas.openxmlformats.org/officeDocument/2006/relationships/slide" Target="/ppt/slides/slide2.xml" Id="Rfd22088a31164e19" /><Relationship Type="http://schemas.openxmlformats.org/officeDocument/2006/relationships/slide" Target="/ppt/slides/slide3.xml" Id="R35e34918afe5473b" /><Relationship Type="http://schemas.openxmlformats.org/officeDocument/2006/relationships/slide" Target="/ppt/slides/slide4.xml" Id="Ra481109e80b0494a" /><Relationship Type="http://schemas.openxmlformats.org/officeDocument/2006/relationships/slide" Target="/ppt/slides/slide5.xml" Id="R6841fa4526154409" /><Relationship Type="http://schemas.openxmlformats.org/officeDocument/2006/relationships/slide" Target="/ppt/slides/slide6.xml" Id="Rb25f84495e6047f5" /><Relationship Type="http://schemas.openxmlformats.org/officeDocument/2006/relationships/slide" Target="/ppt/slides/slide7.xml" Id="Ra4633b6f868246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35eb8638fc45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05715803e4bd0" /><Relationship Type="http://schemas.openxmlformats.org/officeDocument/2006/relationships/theme" Target="/ppt/slideMasters/theme/theme1.xml" Id="R2536605519a54e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205715803e4b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cc22dda5740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5e13972a248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756a2bae44d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ecd8a64354b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32972f3f548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ab0845a3042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ab9cb446247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 ØKONOMI AS ble etablert [år] og holder til i Flisa.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15 103 147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1 412 866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1 109 646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1 518 507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4 535 020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KNØSBERG BERNT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ØKONOMIRINGEN VÅLER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Negardssvingen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2270 Flisa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post@abutvikling.no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www.abutvikling.no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994 745 433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ØKONOMI AS</a:t>
            </a:r>
          </a:p>
        </p:txBody>
      </p:sp>
    </p:spTree>
  </p:cSld>
  <p:clrMapOvr>
    <a:masterClrMapping xmlns:a="http://schemas.openxmlformats.org/drawingml/2006/main"/>
  </p:clrMapOvr>
</p:sld>
</file>