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3d91342b8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ef022ddc64eec"/>
  </p:sldMasterIdLst>
  <p:sldIdLst>
    <p:sldId xmlns:r="http://schemas.openxmlformats.org/officeDocument/2006/relationships" id="256" r:id="Re7cb4b4e161c466f"/>
    <p:sldId xmlns:r="http://schemas.openxmlformats.org/officeDocument/2006/relationships" id="257" r:id="R80dcdee34c4d4bed"/>
    <p:sldId xmlns:r="http://schemas.openxmlformats.org/officeDocument/2006/relationships" id="258" r:id="Rc6c2be94e26445c8"/>
    <p:sldId xmlns:r="http://schemas.openxmlformats.org/officeDocument/2006/relationships" id="259" r:id="R6cb76342630c4569"/>
    <p:sldId xmlns:r="http://schemas.openxmlformats.org/officeDocument/2006/relationships" id="260" r:id="Raa2b3841596b4e7a"/>
    <p:sldId xmlns:r="http://schemas.openxmlformats.org/officeDocument/2006/relationships" id="261" r:id="Rbb9a4cd9c86342f6"/>
    <p:sldId xmlns:r="http://schemas.openxmlformats.org/officeDocument/2006/relationships" id="262" r:id="R305dfa505feb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ef022ddc64eec" /><Relationship Type="http://schemas.openxmlformats.org/officeDocument/2006/relationships/slide" Target="/ppt/slides/slide1.xml" Id="Re7cb4b4e161c466f" /><Relationship Type="http://schemas.openxmlformats.org/officeDocument/2006/relationships/slide" Target="/ppt/slides/slide2.xml" Id="R80dcdee34c4d4bed" /><Relationship Type="http://schemas.openxmlformats.org/officeDocument/2006/relationships/slide" Target="/ppt/slides/slide3.xml" Id="Rc6c2be94e26445c8" /><Relationship Type="http://schemas.openxmlformats.org/officeDocument/2006/relationships/slide" Target="/ppt/slides/slide4.xml" Id="R6cb76342630c4569" /><Relationship Type="http://schemas.openxmlformats.org/officeDocument/2006/relationships/slide" Target="/ppt/slides/slide5.xml" Id="Raa2b3841596b4e7a" /><Relationship Type="http://schemas.openxmlformats.org/officeDocument/2006/relationships/slide" Target="/ppt/slides/slide6.xml" Id="Rbb9a4cd9c86342f6" /><Relationship Type="http://schemas.openxmlformats.org/officeDocument/2006/relationships/slide" Target="/ppt/slides/slide7.xml" Id="R305dfa505feb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f2654d65e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7d69b8574b3a" /><Relationship Type="http://schemas.openxmlformats.org/officeDocument/2006/relationships/theme" Target="/ppt/slideMasters/theme/theme1.xml" Id="R5ca7e9078d42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67d69b8574b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b611c318c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e7e1e079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ee9f3f89f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97eabff5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a9db4fe948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5f371f38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9b265dc9f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