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7e60c8fd7846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2aca117f264f1c"/>
  </p:sldMasterIdLst>
  <p:sldIdLst>
    <p:sldId xmlns:r="http://schemas.openxmlformats.org/officeDocument/2006/relationships" id="256" r:id="R1fabf459df2c4a93"/>
    <p:sldId xmlns:r="http://schemas.openxmlformats.org/officeDocument/2006/relationships" id="257" r:id="R9d90e4fbabb04e35"/>
    <p:sldId xmlns:r="http://schemas.openxmlformats.org/officeDocument/2006/relationships" id="258" r:id="Rd7c1d620b697477e"/>
    <p:sldId xmlns:r="http://schemas.openxmlformats.org/officeDocument/2006/relationships" id="259" r:id="R742ea4b6704c41d1"/>
    <p:sldId xmlns:r="http://schemas.openxmlformats.org/officeDocument/2006/relationships" id="260" r:id="R988d6005815147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2aca117f264f1c" /><Relationship Type="http://schemas.openxmlformats.org/officeDocument/2006/relationships/slide" Target="/ppt/slides/slide1.xml" Id="R1fabf459df2c4a93" /><Relationship Type="http://schemas.openxmlformats.org/officeDocument/2006/relationships/slide" Target="/ppt/slides/slide2.xml" Id="R9d90e4fbabb04e35" /><Relationship Type="http://schemas.openxmlformats.org/officeDocument/2006/relationships/slide" Target="/ppt/slides/slide3.xml" Id="Rd7c1d620b697477e" /><Relationship Type="http://schemas.openxmlformats.org/officeDocument/2006/relationships/slide" Target="/ppt/slides/slide4.xml" Id="R742ea4b6704c41d1" /><Relationship Type="http://schemas.openxmlformats.org/officeDocument/2006/relationships/slide" Target="/ppt/slides/slide5.xml" Id="R988d6005815147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7da2750d9c49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26f1e577034e90" /><Relationship Type="http://schemas.openxmlformats.org/officeDocument/2006/relationships/theme" Target="/ppt/slideMasters/theme/theme1.xml" Id="Rbf25341c265947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26f1e577034e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10c927730f42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165a2dfb3f45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6a1c1a42bc42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fc3ecf95ed43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5c9659f11241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KARMSUND MÅLLAG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KARMSUND MÅLLAG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KARMSUND MÅLLAG ble etablert [år] og holder til i Etne.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KARMSUND MÅLLAG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KARMSUND MÅLLAG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KARMSUND MÅLLAG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Knut Tungesvik, Tongane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5590 Etne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karmsundm@gmail.com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994 797 948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KARMSUND MÅLLAG</a:t>
            </a:r>
          </a:p>
        </p:txBody>
      </p:sp>
    </p:spTree>
  </p:cSld>
  <p:clrMapOvr>
    <a:masterClrMapping xmlns:a="http://schemas.openxmlformats.org/drawingml/2006/main"/>
  </p:clrMapOvr>
</p:sld>
</file>