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bd6231c7dc40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508033dc2448c1"/>
  </p:sldMasterIdLst>
  <p:sldIdLst>
    <p:sldId xmlns:r="http://schemas.openxmlformats.org/officeDocument/2006/relationships" id="256" r:id="R4e3b4f86c9684cd3"/>
    <p:sldId xmlns:r="http://schemas.openxmlformats.org/officeDocument/2006/relationships" id="257" r:id="R85cb5ac927a443dc"/>
    <p:sldId xmlns:r="http://schemas.openxmlformats.org/officeDocument/2006/relationships" id="258" r:id="R472367935ee843b6"/>
    <p:sldId xmlns:r="http://schemas.openxmlformats.org/officeDocument/2006/relationships" id="259" r:id="Rd87c7f7c94b54817"/>
    <p:sldId xmlns:r="http://schemas.openxmlformats.org/officeDocument/2006/relationships" id="260" r:id="R1a7135dc89704d23"/>
    <p:sldId xmlns:r="http://schemas.openxmlformats.org/officeDocument/2006/relationships" id="261" r:id="R10af2ab272b4428b"/>
    <p:sldId xmlns:r="http://schemas.openxmlformats.org/officeDocument/2006/relationships" id="262" r:id="Raf76e808c2d847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08033dc2448c1" /><Relationship Type="http://schemas.openxmlformats.org/officeDocument/2006/relationships/slide" Target="/ppt/slides/slide1.xml" Id="R4e3b4f86c9684cd3" /><Relationship Type="http://schemas.openxmlformats.org/officeDocument/2006/relationships/slide" Target="/ppt/slides/slide2.xml" Id="R85cb5ac927a443dc" /><Relationship Type="http://schemas.openxmlformats.org/officeDocument/2006/relationships/slide" Target="/ppt/slides/slide3.xml" Id="R472367935ee843b6" /><Relationship Type="http://schemas.openxmlformats.org/officeDocument/2006/relationships/slide" Target="/ppt/slides/slide4.xml" Id="Rd87c7f7c94b54817" /><Relationship Type="http://schemas.openxmlformats.org/officeDocument/2006/relationships/slide" Target="/ppt/slides/slide5.xml" Id="R1a7135dc89704d23" /><Relationship Type="http://schemas.openxmlformats.org/officeDocument/2006/relationships/slide" Target="/ppt/slides/slide6.xml" Id="R10af2ab272b4428b" /><Relationship Type="http://schemas.openxmlformats.org/officeDocument/2006/relationships/slide" Target="/ppt/slides/slide7.xml" Id="Raf76e808c2d847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232a4e18546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92876758e41e3" /><Relationship Type="http://schemas.openxmlformats.org/officeDocument/2006/relationships/theme" Target="/ppt/slideMasters/theme/theme1.xml" Id="R2ec7f3f29b4c4b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292876758e41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f382b1f0c48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3c0ee89b943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47b6dfe1e4a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37eac433249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4107778424a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38128bbc34a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6076471fc41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BFV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BFV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2 740 604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1 345 069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1 187 169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1 704 729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52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firmapost@byggforvaltning.no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994 829 939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