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1a98f4b99804b2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dd14fbb6e074fa4"/>
  </p:sldMasterIdLst>
  <p:sldIdLst>
    <p:sldId xmlns:r="http://schemas.openxmlformats.org/officeDocument/2006/relationships" id="256" r:id="R663a1bb5d2ee4511"/>
    <p:sldId xmlns:r="http://schemas.openxmlformats.org/officeDocument/2006/relationships" id="257" r:id="R4390f99380f94f15"/>
    <p:sldId xmlns:r="http://schemas.openxmlformats.org/officeDocument/2006/relationships" id="258" r:id="R6b7bd06e49d44f8e"/>
    <p:sldId xmlns:r="http://schemas.openxmlformats.org/officeDocument/2006/relationships" id="259" r:id="R59060bd150d44c81"/>
    <p:sldId xmlns:r="http://schemas.openxmlformats.org/officeDocument/2006/relationships" id="260" r:id="R6487df6d00234ebe"/>
    <p:sldId xmlns:r="http://schemas.openxmlformats.org/officeDocument/2006/relationships" id="261" r:id="R037a26896e2c467d"/>
    <p:sldId xmlns:r="http://schemas.openxmlformats.org/officeDocument/2006/relationships" id="262" r:id="R4cf5bfa6a85b4ac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dd14fbb6e074fa4" /><Relationship Type="http://schemas.openxmlformats.org/officeDocument/2006/relationships/slide" Target="/ppt/slides/slide1.xml" Id="R663a1bb5d2ee4511" /><Relationship Type="http://schemas.openxmlformats.org/officeDocument/2006/relationships/slide" Target="/ppt/slides/slide2.xml" Id="R4390f99380f94f15" /><Relationship Type="http://schemas.openxmlformats.org/officeDocument/2006/relationships/slide" Target="/ppt/slides/slide3.xml" Id="R6b7bd06e49d44f8e" /><Relationship Type="http://schemas.openxmlformats.org/officeDocument/2006/relationships/slide" Target="/ppt/slides/slide4.xml" Id="R59060bd150d44c81" /><Relationship Type="http://schemas.openxmlformats.org/officeDocument/2006/relationships/slide" Target="/ppt/slides/slide5.xml" Id="R6487df6d00234ebe" /><Relationship Type="http://schemas.openxmlformats.org/officeDocument/2006/relationships/slide" Target="/ppt/slides/slide6.xml" Id="R037a26896e2c467d" /><Relationship Type="http://schemas.openxmlformats.org/officeDocument/2006/relationships/slide" Target="/ppt/slides/slide7.xml" Id="R4cf5bfa6a85b4ac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c27fe2212fe44d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f0f721c3024aa9" /><Relationship Type="http://schemas.openxmlformats.org/officeDocument/2006/relationships/theme" Target="/ppt/slideMasters/theme/theme1.xml" Id="Rcfd94ab27c634ef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df0f721c3024aa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a7965477a44f7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5d47c6bc434e3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ca709b197e4ff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9587ce3bfa4af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a771cd4e574c4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1dedd5c8994c2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b581bd46164b9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SÖTA BROR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SÖTA BROR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SÖTA BROR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SÖTA BROR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SÖTA BROR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SÖTA BROR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−6 694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191 336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1 178 004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2 392 706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SÖTA BROR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KÖRLING MATS INGEMAR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SÖTA BROR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Vigvollåsen 87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4635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90 08 62 02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994 858 653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SÖTA BROR AS</a:t>
            </a:r>
          </a:p>
        </p:txBody>
      </p:sp>
    </p:spTree>
  </p:cSld>
  <p:clrMapOvr>
    <a:masterClrMapping xmlns:a="http://schemas.openxmlformats.org/drawingml/2006/main"/>
  </p:clrMapOvr>
</p:sld>
</file>