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6a2ba4248a4a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f21dfca91847aa"/>
  </p:sldMasterIdLst>
  <p:sldIdLst>
    <p:sldId xmlns:r="http://schemas.openxmlformats.org/officeDocument/2006/relationships" id="256" r:id="Rc684ad92f85b4f9b"/>
    <p:sldId xmlns:r="http://schemas.openxmlformats.org/officeDocument/2006/relationships" id="257" r:id="Rd6709113d2aa438d"/>
    <p:sldId xmlns:r="http://schemas.openxmlformats.org/officeDocument/2006/relationships" id="258" r:id="Rf695e777dce34ab6"/>
    <p:sldId xmlns:r="http://schemas.openxmlformats.org/officeDocument/2006/relationships" id="259" r:id="R0519546b46f54465"/>
    <p:sldId xmlns:r="http://schemas.openxmlformats.org/officeDocument/2006/relationships" id="260" r:id="R42971fc611204bc5"/>
    <p:sldId xmlns:r="http://schemas.openxmlformats.org/officeDocument/2006/relationships" id="261" r:id="R2515a1e24278457a"/>
    <p:sldId xmlns:r="http://schemas.openxmlformats.org/officeDocument/2006/relationships" id="262" r:id="R448dd3a3487542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f21dfca91847aa" /><Relationship Type="http://schemas.openxmlformats.org/officeDocument/2006/relationships/slide" Target="/ppt/slides/slide1.xml" Id="Rc684ad92f85b4f9b" /><Relationship Type="http://schemas.openxmlformats.org/officeDocument/2006/relationships/slide" Target="/ppt/slides/slide2.xml" Id="Rd6709113d2aa438d" /><Relationship Type="http://schemas.openxmlformats.org/officeDocument/2006/relationships/slide" Target="/ppt/slides/slide3.xml" Id="Rf695e777dce34ab6" /><Relationship Type="http://schemas.openxmlformats.org/officeDocument/2006/relationships/slide" Target="/ppt/slides/slide4.xml" Id="R0519546b46f54465" /><Relationship Type="http://schemas.openxmlformats.org/officeDocument/2006/relationships/slide" Target="/ppt/slides/slide5.xml" Id="R42971fc611204bc5" /><Relationship Type="http://schemas.openxmlformats.org/officeDocument/2006/relationships/slide" Target="/ppt/slides/slide6.xml" Id="R2515a1e24278457a" /><Relationship Type="http://schemas.openxmlformats.org/officeDocument/2006/relationships/slide" Target="/ppt/slides/slide7.xml" Id="R448dd3a3487542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6cb13feba54c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0b938f00c4c66" /><Relationship Type="http://schemas.openxmlformats.org/officeDocument/2006/relationships/theme" Target="/ppt/slideMasters/theme/theme1.xml" Id="Rf33e27f1863946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80b938f00c4c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d48b6e53342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5255d43d144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05fa1c84f44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53971a5ad48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2a8ac14de4e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48c5bd9654f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e074995b44a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BJØLSTADMO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BJØLSTADMO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BJØLSTADMO INVEST AS ble etablert [år] og holder til i Heidal.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BJØLSTADMO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BJØLSTADMO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BJØLSTADMO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1 749 413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−557 937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−95 211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9 020 094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22 528 241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BJØLSTADMO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KRISTEN GARMO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LENE JEVNHEIM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BJØLSTADMO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Heidalsvegen 1807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2676 Heidal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jkg@striestrommer.no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994 865 455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BJØLSTADMO INVEST AS</a:t>
            </a:r>
          </a:p>
        </p:txBody>
      </p:sp>
    </p:spTree>
  </p:cSld>
  <p:clrMapOvr>
    <a:masterClrMapping xmlns:a="http://schemas.openxmlformats.org/drawingml/2006/main"/>
  </p:clrMapOvr>
</p:sld>
</file>