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2027fe16c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b948ba6a949f8"/>
  </p:sldMasterIdLst>
  <p:sldIdLst>
    <p:sldId xmlns:r="http://schemas.openxmlformats.org/officeDocument/2006/relationships" id="256" r:id="R5169121c16114b14"/>
    <p:sldId xmlns:r="http://schemas.openxmlformats.org/officeDocument/2006/relationships" id="257" r:id="R9addb3b6a811416f"/>
    <p:sldId xmlns:r="http://schemas.openxmlformats.org/officeDocument/2006/relationships" id="258" r:id="R201254bf24034b50"/>
    <p:sldId xmlns:r="http://schemas.openxmlformats.org/officeDocument/2006/relationships" id="259" r:id="Rd17b6179a6e74fa8"/>
    <p:sldId xmlns:r="http://schemas.openxmlformats.org/officeDocument/2006/relationships" id="260" r:id="Re867f84016944cf6"/>
    <p:sldId xmlns:r="http://schemas.openxmlformats.org/officeDocument/2006/relationships" id="261" r:id="R3557727ce10641b3"/>
    <p:sldId xmlns:r="http://schemas.openxmlformats.org/officeDocument/2006/relationships" id="262" r:id="Rc2a596fd023443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b948ba6a949f8" /><Relationship Type="http://schemas.openxmlformats.org/officeDocument/2006/relationships/slide" Target="/ppt/slides/slide1.xml" Id="R5169121c16114b14" /><Relationship Type="http://schemas.openxmlformats.org/officeDocument/2006/relationships/slide" Target="/ppt/slides/slide2.xml" Id="R9addb3b6a811416f" /><Relationship Type="http://schemas.openxmlformats.org/officeDocument/2006/relationships/slide" Target="/ppt/slides/slide3.xml" Id="R201254bf24034b50" /><Relationship Type="http://schemas.openxmlformats.org/officeDocument/2006/relationships/slide" Target="/ppt/slides/slide4.xml" Id="Rd17b6179a6e74fa8" /><Relationship Type="http://schemas.openxmlformats.org/officeDocument/2006/relationships/slide" Target="/ppt/slides/slide5.xml" Id="Re867f84016944cf6" /><Relationship Type="http://schemas.openxmlformats.org/officeDocument/2006/relationships/slide" Target="/ppt/slides/slide6.xml" Id="R3557727ce10641b3" /><Relationship Type="http://schemas.openxmlformats.org/officeDocument/2006/relationships/slide" Target="/ppt/slides/slide7.xml" Id="Rc2a596fd023443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632c8238c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d2228a1fb4019" /><Relationship Type="http://schemas.openxmlformats.org/officeDocument/2006/relationships/theme" Target="/ppt/slideMasters/theme/theme1.xml" Id="R894cb5bb795e47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d2228a1fb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04c9ececf47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b6d73bd344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d10fdefb4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18ba0a517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1c689ff7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9faf4530b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4eb31650b45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