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d9169edae8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2f340b08ac4f89"/>
  </p:sldMasterIdLst>
  <p:sldIdLst>
    <p:sldId xmlns:r="http://schemas.openxmlformats.org/officeDocument/2006/relationships" id="256" r:id="Raf67deec6dfd41f4"/>
    <p:sldId xmlns:r="http://schemas.openxmlformats.org/officeDocument/2006/relationships" id="257" r:id="R9f582c9eddc24ff6"/>
    <p:sldId xmlns:r="http://schemas.openxmlformats.org/officeDocument/2006/relationships" id="258" r:id="Rf90e764d0b064ce5"/>
    <p:sldId xmlns:r="http://schemas.openxmlformats.org/officeDocument/2006/relationships" id="259" r:id="Rf2c89681c16d4e37"/>
    <p:sldId xmlns:r="http://schemas.openxmlformats.org/officeDocument/2006/relationships" id="260" r:id="Radd1a86156b14597"/>
    <p:sldId xmlns:r="http://schemas.openxmlformats.org/officeDocument/2006/relationships" id="261" r:id="R85d917fc61de42c0"/>
    <p:sldId xmlns:r="http://schemas.openxmlformats.org/officeDocument/2006/relationships" id="262" r:id="R2489628c3da54a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f340b08ac4f89" /><Relationship Type="http://schemas.openxmlformats.org/officeDocument/2006/relationships/slide" Target="/ppt/slides/slide1.xml" Id="Raf67deec6dfd41f4" /><Relationship Type="http://schemas.openxmlformats.org/officeDocument/2006/relationships/slide" Target="/ppt/slides/slide2.xml" Id="R9f582c9eddc24ff6" /><Relationship Type="http://schemas.openxmlformats.org/officeDocument/2006/relationships/slide" Target="/ppt/slides/slide3.xml" Id="Rf90e764d0b064ce5" /><Relationship Type="http://schemas.openxmlformats.org/officeDocument/2006/relationships/slide" Target="/ppt/slides/slide4.xml" Id="Rf2c89681c16d4e37" /><Relationship Type="http://schemas.openxmlformats.org/officeDocument/2006/relationships/slide" Target="/ppt/slides/slide5.xml" Id="Radd1a86156b14597" /><Relationship Type="http://schemas.openxmlformats.org/officeDocument/2006/relationships/slide" Target="/ppt/slides/slide6.xml" Id="R85d917fc61de42c0" /><Relationship Type="http://schemas.openxmlformats.org/officeDocument/2006/relationships/slide" Target="/ppt/slides/slide7.xml" Id="R2489628c3da54a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fbffcb664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56e9ebad242ef" /><Relationship Type="http://schemas.openxmlformats.org/officeDocument/2006/relationships/theme" Target="/ppt/slideMasters/theme/theme1.xml" Id="R04acd092ebe841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56e9ebad2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006996deb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55cd442d94b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7de0cde0d4a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f46a01a844b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e68429bcc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29e8b1d3949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834ae84ea48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44 723 459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13 559 842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