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e35d3688ba4f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97d8c08ccc411b"/>
  </p:sldMasterIdLst>
  <p:sldIdLst>
    <p:sldId xmlns:r="http://schemas.openxmlformats.org/officeDocument/2006/relationships" id="256" r:id="R61cac4eba0344f4d"/>
    <p:sldId xmlns:r="http://schemas.openxmlformats.org/officeDocument/2006/relationships" id="257" r:id="R445256e651b6460c"/>
    <p:sldId xmlns:r="http://schemas.openxmlformats.org/officeDocument/2006/relationships" id="258" r:id="R3caffb1dff7d4745"/>
    <p:sldId xmlns:r="http://schemas.openxmlformats.org/officeDocument/2006/relationships" id="259" r:id="Rb4d979e5d3494830"/>
    <p:sldId xmlns:r="http://schemas.openxmlformats.org/officeDocument/2006/relationships" id="260" r:id="Rf08900a4015147c7"/>
    <p:sldId xmlns:r="http://schemas.openxmlformats.org/officeDocument/2006/relationships" id="261" r:id="R6ca53b92cee947a3"/>
    <p:sldId xmlns:r="http://schemas.openxmlformats.org/officeDocument/2006/relationships" id="262" r:id="Rd7298e2089cf45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97d8c08ccc411b" /><Relationship Type="http://schemas.openxmlformats.org/officeDocument/2006/relationships/slide" Target="/ppt/slides/slide1.xml" Id="R61cac4eba0344f4d" /><Relationship Type="http://schemas.openxmlformats.org/officeDocument/2006/relationships/slide" Target="/ppt/slides/slide2.xml" Id="R445256e651b6460c" /><Relationship Type="http://schemas.openxmlformats.org/officeDocument/2006/relationships/slide" Target="/ppt/slides/slide3.xml" Id="R3caffb1dff7d4745" /><Relationship Type="http://schemas.openxmlformats.org/officeDocument/2006/relationships/slide" Target="/ppt/slides/slide4.xml" Id="Rb4d979e5d3494830" /><Relationship Type="http://schemas.openxmlformats.org/officeDocument/2006/relationships/slide" Target="/ppt/slides/slide5.xml" Id="Rf08900a4015147c7" /><Relationship Type="http://schemas.openxmlformats.org/officeDocument/2006/relationships/slide" Target="/ppt/slides/slide6.xml" Id="R6ca53b92cee947a3" /><Relationship Type="http://schemas.openxmlformats.org/officeDocument/2006/relationships/slide" Target="/ppt/slides/slide7.xml" Id="Rd7298e2089cf45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93a0dd5ffb43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c78446be64464" /><Relationship Type="http://schemas.openxmlformats.org/officeDocument/2006/relationships/theme" Target="/ppt/slideMasters/theme/theme1.xml" Id="R169aba2d17a64f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ac78446be644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06d1e642045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343c40b3848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3b98cb40f4a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d411439e64c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21a1cc5d340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269a61b4041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506256cbe4e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R-T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R-T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4 412 228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3 287 389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4 547 351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26 147 333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30 944 460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TT-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Vallesverdveien 940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994 883 887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