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107755710140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e2cfd6df7746f2"/>
  </p:sldMasterIdLst>
  <p:sldIdLst>
    <p:sldId xmlns:r="http://schemas.openxmlformats.org/officeDocument/2006/relationships" id="256" r:id="Rfb51025749d54993"/>
    <p:sldId xmlns:r="http://schemas.openxmlformats.org/officeDocument/2006/relationships" id="257" r:id="R518c5eda9a234ea4"/>
    <p:sldId xmlns:r="http://schemas.openxmlformats.org/officeDocument/2006/relationships" id="258" r:id="Rd8d423d0e3024890"/>
    <p:sldId xmlns:r="http://schemas.openxmlformats.org/officeDocument/2006/relationships" id="259" r:id="R590f3af142174da3"/>
    <p:sldId xmlns:r="http://schemas.openxmlformats.org/officeDocument/2006/relationships" id="260" r:id="R90fcfdb456304ced"/>
    <p:sldId xmlns:r="http://schemas.openxmlformats.org/officeDocument/2006/relationships" id="261" r:id="Rcf1b86028cf74599"/>
    <p:sldId xmlns:r="http://schemas.openxmlformats.org/officeDocument/2006/relationships" id="262" r:id="R9aef4c2ba35f4b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2cfd6df7746f2" /><Relationship Type="http://schemas.openxmlformats.org/officeDocument/2006/relationships/slide" Target="/ppt/slides/slide1.xml" Id="Rfb51025749d54993" /><Relationship Type="http://schemas.openxmlformats.org/officeDocument/2006/relationships/slide" Target="/ppt/slides/slide2.xml" Id="R518c5eda9a234ea4" /><Relationship Type="http://schemas.openxmlformats.org/officeDocument/2006/relationships/slide" Target="/ppt/slides/slide3.xml" Id="Rd8d423d0e3024890" /><Relationship Type="http://schemas.openxmlformats.org/officeDocument/2006/relationships/slide" Target="/ppt/slides/slide4.xml" Id="R590f3af142174da3" /><Relationship Type="http://schemas.openxmlformats.org/officeDocument/2006/relationships/slide" Target="/ppt/slides/slide5.xml" Id="R90fcfdb456304ced" /><Relationship Type="http://schemas.openxmlformats.org/officeDocument/2006/relationships/slide" Target="/ppt/slides/slide6.xml" Id="Rcf1b86028cf74599" /><Relationship Type="http://schemas.openxmlformats.org/officeDocument/2006/relationships/slide" Target="/ppt/slides/slide7.xml" Id="R9aef4c2ba35f4b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655a091f143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7fba5396143ca" /><Relationship Type="http://schemas.openxmlformats.org/officeDocument/2006/relationships/theme" Target="/ppt/slideMasters/theme/theme1.xml" Id="Ra7552c3f1d45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7fba53961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4dd98cb63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780f777f647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7a4f9187c41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14397f5774a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5aa9da6d84c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45cd1c2df4b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bde1e666d44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BATTELHAVET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BATTELHAVET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5 546 935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25 192 734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25 884 815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VALVIK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Bjergelandet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trondvalvik@hotmail.com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994 887 130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