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0feb6eee9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ef9bb42c04481"/>
  </p:sldMasterIdLst>
  <p:sldIdLst>
    <p:sldId xmlns:r="http://schemas.openxmlformats.org/officeDocument/2006/relationships" id="256" r:id="R69dbbc8da7764769"/>
    <p:sldId xmlns:r="http://schemas.openxmlformats.org/officeDocument/2006/relationships" id="257" r:id="Rda0385b2141f407b"/>
    <p:sldId xmlns:r="http://schemas.openxmlformats.org/officeDocument/2006/relationships" id="258" r:id="Rec909993b5224b2e"/>
    <p:sldId xmlns:r="http://schemas.openxmlformats.org/officeDocument/2006/relationships" id="259" r:id="R05771ad32f814c23"/>
    <p:sldId xmlns:r="http://schemas.openxmlformats.org/officeDocument/2006/relationships" id="260" r:id="Reed7d686eb734488"/>
    <p:sldId xmlns:r="http://schemas.openxmlformats.org/officeDocument/2006/relationships" id="261" r:id="R16e619ca1af6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ef9bb42c04481" /><Relationship Type="http://schemas.openxmlformats.org/officeDocument/2006/relationships/slide" Target="/ppt/slides/slide1.xml" Id="R69dbbc8da7764769" /><Relationship Type="http://schemas.openxmlformats.org/officeDocument/2006/relationships/slide" Target="/ppt/slides/slide2.xml" Id="Rda0385b2141f407b" /><Relationship Type="http://schemas.openxmlformats.org/officeDocument/2006/relationships/slide" Target="/ppt/slides/slide3.xml" Id="Rec909993b5224b2e" /><Relationship Type="http://schemas.openxmlformats.org/officeDocument/2006/relationships/slide" Target="/ppt/slides/slide4.xml" Id="R05771ad32f814c23" /><Relationship Type="http://schemas.openxmlformats.org/officeDocument/2006/relationships/slide" Target="/ppt/slides/slide5.xml" Id="Reed7d686eb734488" /><Relationship Type="http://schemas.openxmlformats.org/officeDocument/2006/relationships/slide" Target="/ppt/slides/slide6.xml" Id="R16e619ca1af6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2adf8160a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9330f63ec4676" /><Relationship Type="http://schemas.openxmlformats.org/officeDocument/2006/relationships/theme" Target="/ppt/slideMasters/theme/theme1.xml" Id="Rcc51b713270240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9330f63ec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f446b71aa40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7ecb76335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4a7875278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910b5d734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17445c251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bf1200b3d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UNGDOM I OPPDRAG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UNGDOM I OPPDRAG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96 435 649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54 823 825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110 502 504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Grimerudvegen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www.ywam.no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994 890 883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