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91946c55590448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e4ff70f73fd4d09"/>
  </p:sldMasterIdLst>
  <p:sldIdLst>
    <p:sldId xmlns:r="http://schemas.openxmlformats.org/officeDocument/2006/relationships" id="256" r:id="Rb18dfc99bb8d43a4"/>
    <p:sldId xmlns:r="http://schemas.openxmlformats.org/officeDocument/2006/relationships" id="257" r:id="R5170feb55ff84c1d"/>
    <p:sldId xmlns:r="http://schemas.openxmlformats.org/officeDocument/2006/relationships" id="258" r:id="R0dac80b4649644e9"/>
    <p:sldId xmlns:r="http://schemas.openxmlformats.org/officeDocument/2006/relationships" id="259" r:id="R805a179926614d2b"/>
    <p:sldId xmlns:r="http://schemas.openxmlformats.org/officeDocument/2006/relationships" id="260" r:id="Ra88e0af1ac6f448b"/>
    <p:sldId xmlns:r="http://schemas.openxmlformats.org/officeDocument/2006/relationships" id="261" r:id="R27130eb4fd074c41"/>
    <p:sldId xmlns:r="http://schemas.openxmlformats.org/officeDocument/2006/relationships" id="262" r:id="Ra17bf920872c445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4ff70f73fd4d09" /><Relationship Type="http://schemas.openxmlformats.org/officeDocument/2006/relationships/slide" Target="/ppt/slides/slide1.xml" Id="Rb18dfc99bb8d43a4" /><Relationship Type="http://schemas.openxmlformats.org/officeDocument/2006/relationships/slide" Target="/ppt/slides/slide2.xml" Id="R5170feb55ff84c1d" /><Relationship Type="http://schemas.openxmlformats.org/officeDocument/2006/relationships/slide" Target="/ppt/slides/slide3.xml" Id="R0dac80b4649644e9" /><Relationship Type="http://schemas.openxmlformats.org/officeDocument/2006/relationships/slide" Target="/ppt/slides/slide4.xml" Id="R805a179926614d2b" /><Relationship Type="http://schemas.openxmlformats.org/officeDocument/2006/relationships/slide" Target="/ppt/slides/slide5.xml" Id="Ra88e0af1ac6f448b" /><Relationship Type="http://schemas.openxmlformats.org/officeDocument/2006/relationships/slide" Target="/ppt/slides/slide6.xml" Id="R27130eb4fd074c41" /><Relationship Type="http://schemas.openxmlformats.org/officeDocument/2006/relationships/slide" Target="/ppt/slides/slide7.xml" Id="Ra17bf920872c445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36fcf07ca6481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97534fd4824355" /><Relationship Type="http://schemas.openxmlformats.org/officeDocument/2006/relationships/theme" Target="/ppt/slideMasters/theme/theme1.xml" Id="R8a83e970ae02457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697534fd482435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a34d6dc7d04cb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e6d4bff1494ab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05abb4ebb647f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3a1c1b04fa4ed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2803d4b02b4b2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cef584b1c7402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6a016c4bd7413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CBS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CBS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CBS HOLDING AS ble etablert [år] og holder til i Stjørdal.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CBS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CBS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CBS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−10 944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481 766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10 116 713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10 419 155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CBS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SIMONS CAMILLA BJERVE  –  99,4 %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BJERVE PETTER  –  0,6 %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CBS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Vassbygdvegen 104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7512 Stjørdal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994 895 869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CBS HOLDING AS</a:t>
            </a:r>
          </a:p>
        </p:txBody>
      </p:sp>
    </p:spTree>
  </p:cSld>
  <p:clrMapOvr>
    <a:masterClrMapping xmlns:a="http://schemas.openxmlformats.org/drawingml/2006/main"/>
  </p:clrMapOvr>
</p:sld>
</file>