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a7eb23753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24b17ce2a4b57"/>
  </p:sldMasterIdLst>
  <p:sldIdLst>
    <p:sldId xmlns:r="http://schemas.openxmlformats.org/officeDocument/2006/relationships" id="256" r:id="Rf98ce0de94f947c8"/>
    <p:sldId xmlns:r="http://schemas.openxmlformats.org/officeDocument/2006/relationships" id="257" r:id="Ra0c5f4d45acf4fb4"/>
    <p:sldId xmlns:r="http://schemas.openxmlformats.org/officeDocument/2006/relationships" id="258" r:id="R9c91fb9344324bf3"/>
    <p:sldId xmlns:r="http://schemas.openxmlformats.org/officeDocument/2006/relationships" id="259" r:id="Rcd2f77906fc84d69"/>
    <p:sldId xmlns:r="http://schemas.openxmlformats.org/officeDocument/2006/relationships" id="260" r:id="R0cbf3ccf206e4990"/>
    <p:sldId xmlns:r="http://schemas.openxmlformats.org/officeDocument/2006/relationships" id="261" r:id="R6e004cd1af8644a5"/>
    <p:sldId xmlns:r="http://schemas.openxmlformats.org/officeDocument/2006/relationships" id="262" r:id="R0938e8aa2db8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24b17ce2a4b57" /><Relationship Type="http://schemas.openxmlformats.org/officeDocument/2006/relationships/slide" Target="/ppt/slides/slide1.xml" Id="Rf98ce0de94f947c8" /><Relationship Type="http://schemas.openxmlformats.org/officeDocument/2006/relationships/slide" Target="/ppt/slides/slide2.xml" Id="Ra0c5f4d45acf4fb4" /><Relationship Type="http://schemas.openxmlformats.org/officeDocument/2006/relationships/slide" Target="/ppt/slides/slide3.xml" Id="R9c91fb9344324bf3" /><Relationship Type="http://schemas.openxmlformats.org/officeDocument/2006/relationships/slide" Target="/ppt/slides/slide4.xml" Id="Rcd2f77906fc84d69" /><Relationship Type="http://schemas.openxmlformats.org/officeDocument/2006/relationships/slide" Target="/ppt/slides/slide5.xml" Id="R0cbf3ccf206e4990" /><Relationship Type="http://schemas.openxmlformats.org/officeDocument/2006/relationships/slide" Target="/ppt/slides/slide6.xml" Id="R6e004cd1af8644a5" /><Relationship Type="http://schemas.openxmlformats.org/officeDocument/2006/relationships/slide" Target="/ppt/slides/slide7.xml" Id="R0938e8aa2db8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f630365bd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fd19d1e284977" /><Relationship Type="http://schemas.openxmlformats.org/officeDocument/2006/relationships/theme" Target="/ppt/slideMasters/theme/theme1.xml" Id="R5a4e0f4b9427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fd19d1e2849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04a80a78945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17aabe949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111f48c4b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a5b2f92eb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9298bd4bb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e44a0328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9e6da07a1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SPJØTVOLL ÅSTA BJERVE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Stokkanvegen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