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b7332eac4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5d637800f42ef"/>
  </p:sldMasterIdLst>
  <p:sldIdLst>
    <p:sldId xmlns:r="http://schemas.openxmlformats.org/officeDocument/2006/relationships" id="256" r:id="R3174c837ba8d4850"/>
    <p:sldId xmlns:r="http://schemas.openxmlformats.org/officeDocument/2006/relationships" id="257" r:id="R989b29d6da5f4879"/>
    <p:sldId xmlns:r="http://schemas.openxmlformats.org/officeDocument/2006/relationships" id="258" r:id="R6292b6baa8e54c56"/>
    <p:sldId xmlns:r="http://schemas.openxmlformats.org/officeDocument/2006/relationships" id="259" r:id="R851475b933c84e82"/>
    <p:sldId xmlns:r="http://schemas.openxmlformats.org/officeDocument/2006/relationships" id="260" r:id="Rbb20bf92e0eb484d"/>
    <p:sldId xmlns:r="http://schemas.openxmlformats.org/officeDocument/2006/relationships" id="261" r:id="Rb400fb0ddb554e23"/>
    <p:sldId xmlns:r="http://schemas.openxmlformats.org/officeDocument/2006/relationships" id="262" r:id="R47dae86e25d3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5d637800f42ef" /><Relationship Type="http://schemas.openxmlformats.org/officeDocument/2006/relationships/slide" Target="/ppt/slides/slide1.xml" Id="R3174c837ba8d4850" /><Relationship Type="http://schemas.openxmlformats.org/officeDocument/2006/relationships/slide" Target="/ppt/slides/slide2.xml" Id="R989b29d6da5f4879" /><Relationship Type="http://schemas.openxmlformats.org/officeDocument/2006/relationships/slide" Target="/ppt/slides/slide3.xml" Id="R6292b6baa8e54c56" /><Relationship Type="http://schemas.openxmlformats.org/officeDocument/2006/relationships/slide" Target="/ppt/slides/slide4.xml" Id="R851475b933c84e82" /><Relationship Type="http://schemas.openxmlformats.org/officeDocument/2006/relationships/slide" Target="/ppt/slides/slide5.xml" Id="Rbb20bf92e0eb484d" /><Relationship Type="http://schemas.openxmlformats.org/officeDocument/2006/relationships/slide" Target="/ppt/slides/slide6.xml" Id="Rb400fb0ddb554e23" /><Relationship Type="http://schemas.openxmlformats.org/officeDocument/2006/relationships/slide" Target="/ppt/slides/slide7.xml" Id="R47dae86e25d3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b549c8e6d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2a4189694f78" /><Relationship Type="http://schemas.openxmlformats.org/officeDocument/2006/relationships/theme" Target="/ppt/slideMasters/theme/theme1.xml" Id="R9d1e8887b568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b2a418969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0ab76c536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4f7512ce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89a60390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45b26a80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11bee5bd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41fe2b42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e110e4da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