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c0c744626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431f1736e74a4e"/>
  </p:sldMasterIdLst>
  <p:sldIdLst>
    <p:sldId xmlns:r="http://schemas.openxmlformats.org/officeDocument/2006/relationships" id="256" r:id="Rd9ebe58e27934b86"/>
    <p:sldId xmlns:r="http://schemas.openxmlformats.org/officeDocument/2006/relationships" id="257" r:id="R26a6597694114e86"/>
    <p:sldId xmlns:r="http://schemas.openxmlformats.org/officeDocument/2006/relationships" id="258" r:id="Rdf84bd7e28cc42c8"/>
    <p:sldId xmlns:r="http://schemas.openxmlformats.org/officeDocument/2006/relationships" id="259" r:id="R5f61d0a557f9437a"/>
    <p:sldId xmlns:r="http://schemas.openxmlformats.org/officeDocument/2006/relationships" id="260" r:id="R39c291a2f2d442a4"/>
    <p:sldId xmlns:r="http://schemas.openxmlformats.org/officeDocument/2006/relationships" id="261" r:id="Rd3c3543a36f14288"/>
    <p:sldId xmlns:r="http://schemas.openxmlformats.org/officeDocument/2006/relationships" id="262" r:id="R54987a167aa1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31f1736e74a4e" /><Relationship Type="http://schemas.openxmlformats.org/officeDocument/2006/relationships/slide" Target="/ppt/slides/slide1.xml" Id="Rd9ebe58e27934b86" /><Relationship Type="http://schemas.openxmlformats.org/officeDocument/2006/relationships/slide" Target="/ppt/slides/slide2.xml" Id="R26a6597694114e86" /><Relationship Type="http://schemas.openxmlformats.org/officeDocument/2006/relationships/slide" Target="/ppt/slides/slide3.xml" Id="Rdf84bd7e28cc42c8" /><Relationship Type="http://schemas.openxmlformats.org/officeDocument/2006/relationships/slide" Target="/ppt/slides/slide4.xml" Id="R5f61d0a557f9437a" /><Relationship Type="http://schemas.openxmlformats.org/officeDocument/2006/relationships/slide" Target="/ppt/slides/slide5.xml" Id="R39c291a2f2d442a4" /><Relationship Type="http://schemas.openxmlformats.org/officeDocument/2006/relationships/slide" Target="/ppt/slides/slide6.xml" Id="Rd3c3543a36f14288" /><Relationship Type="http://schemas.openxmlformats.org/officeDocument/2006/relationships/slide" Target="/ppt/slides/slide7.xml" Id="R54987a167aa1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878b1eebf4a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63f6058074266" /><Relationship Type="http://schemas.openxmlformats.org/officeDocument/2006/relationships/theme" Target="/ppt/slideMasters/theme/theme1.xml" Id="Rbed23d6a27c5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63f60580742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01c33162e4e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d6d01d47848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8809337c94c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cf33e417545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381754cee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cfffb294a40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51758c5145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ØKONOMISTYRING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ØKONOMISTYRING NORD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5 403 646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−1 451 422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1 178 656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RRVB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Banak senteret, Torgveien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firmapost@osnord.no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995 127 032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ØKONOMISTYRING NORD AS</a:t>
            </a:r>
          </a:p>
        </p:txBody>
      </p:sp>
    </p:spTree>
  </p:cSld>
  <p:clrMapOvr>
    <a:masterClrMapping xmlns:a="http://schemas.openxmlformats.org/drawingml/2006/main"/>
  </p:clrMapOvr>
</p:sld>
</file>