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6f8e770c5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1629a32db497d"/>
  </p:sldMasterIdLst>
  <p:sldIdLst>
    <p:sldId xmlns:r="http://schemas.openxmlformats.org/officeDocument/2006/relationships" id="256" r:id="Rb0991ef69d614982"/>
    <p:sldId xmlns:r="http://schemas.openxmlformats.org/officeDocument/2006/relationships" id="257" r:id="Raa666cf3a6964ad2"/>
    <p:sldId xmlns:r="http://schemas.openxmlformats.org/officeDocument/2006/relationships" id="258" r:id="R100bae0a139a4c8f"/>
    <p:sldId xmlns:r="http://schemas.openxmlformats.org/officeDocument/2006/relationships" id="259" r:id="Rf7d750dc28b347b1"/>
    <p:sldId xmlns:r="http://schemas.openxmlformats.org/officeDocument/2006/relationships" id="260" r:id="Re873f97152674880"/>
    <p:sldId xmlns:r="http://schemas.openxmlformats.org/officeDocument/2006/relationships" id="261" r:id="R6b4948f89ac04af0"/>
    <p:sldId xmlns:r="http://schemas.openxmlformats.org/officeDocument/2006/relationships" id="262" r:id="R78447b48ca5f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1629a32db497d" /><Relationship Type="http://schemas.openxmlformats.org/officeDocument/2006/relationships/slide" Target="/ppt/slides/slide1.xml" Id="Rb0991ef69d614982" /><Relationship Type="http://schemas.openxmlformats.org/officeDocument/2006/relationships/slide" Target="/ppt/slides/slide2.xml" Id="Raa666cf3a6964ad2" /><Relationship Type="http://schemas.openxmlformats.org/officeDocument/2006/relationships/slide" Target="/ppt/slides/slide3.xml" Id="R100bae0a139a4c8f" /><Relationship Type="http://schemas.openxmlformats.org/officeDocument/2006/relationships/slide" Target="/ppt/slides/slide4.xml" Id="Rf7d750dc28b347b1" /><Relationship Type="http://schemas.openxmlformats.org/officeDocument/2006/relationships/slide" Target="/ppt/slides/slide5.xml" Id="Re873f97152674880" /><Relationship Type="http://schemas.openxmlformats.org/officeDocument/2006/relationships/slide" Target="/ppt/slides/slide6.xml" Id="R6b4948f89ac04af0" /><Relationship Type="http://schemas.openxmlformats.org/officeDocument/2006/relationships/slide" Target="/ppt/slides/slide7.xml" Id="R78447b48ca5f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0719de37d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b7fe38ec04d46" /><Relationship Type="http://schemas.openxmlformats.org/officeDocument/2006/relationships/theme" Target="/ppt/slideMasters/theme/theme1.xml" Id="R3e9d99eb53c1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b7fe38ec0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d69f3e1a9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f8d406be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7cb008537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609d323a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c6a7ea4e5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9ba4d8b4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288a50309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