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359d73406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ec3d851d64798"/>
  </p:sldMasterIdLst>
  <p:sldIdLst>
    <p:sldId xmlns:r="http://schemas.openxmlformats.org/officeDocument/2006/relationships" id="256" r:id="Re3ba26c51de34297"/>
    <p:sldId xmlns:r="http://schemas.openxmlformats.org/officeDocument/2006/relationships" id="257" r:id="R79ba907dabd24ae8"/>
    <p:sldId xmlns:r="http://schemas.openxmlformats.org/officeDocument/2006/relationships" id="258" r:id="R2d03eee7e28b474f"/>
    <p:sldId xmlns:r="http://schemas.openxmlformats.org/officeDocument/2006/relationships" id="259" r:id="Rba1405ce066b48f6"/>
    <p:sldId xmlns:r="http://schemas.openxmlformats.org/officeDocument/2006/relationships" id="260" r:id="Rde39e4cadcc144e4"/>
    <p:sldId xmlns:r="http://schemas.openxmlformats.org/officeDocument/2006/relationships" id="261" r:id="R8eb3d51ab6ba4c90"/>
    <p:sldId xmlns:r="http://schemas.openxmlformats.org/officeDocument/2006/relationships" id="262" r:id="Rb178882ed855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ec3d851d64798" /><Relationship Type="http://schemas.openxmlformats.org/officeDocument/2006/relationships/slide" Target="/ppt/slides/slide1.xml" Id="Re3ba26c51de34297" /><Relationship Type="http://schemas.openxmlformats.org/officeDocument/2006/relationships/slide" Target="/ppt/slides/slide2.xml" Id="R79ba907dabd24ae8" /><Relationship Type="http://schemas.openxmlformats.org/officeDocument/2006/relationships/slide" Target="/ppt/slides/slide3.xml" Id="R2d03eee7e28b474f" /><Relationship Type="http://schemas.openxmlformats.org/officeDocument/2006/relationships/slide" Target="/ppt/slides/slide4.xml" Id="Rba1405ce066b48f6" /><Relationship Type="http://schemas.openxmlformats.org/officeDocument/2006/relationships/slide" Target="/ppt/slides/slide5.xml" Id="Rde39e4cadcc144e4" /><Relationship Type="http://schemas.openxmlformats.org/officeDocument/2006/relationships/slide" Target="/ppt/slides/slide6.xml" Id="R8eb3d51ab6ba4c90" /><Relationship Type="http://schemas.openxmlformats.org/officeDocument/2006/relationships/slide" Target="/ppt/slides/slide7.xml" Id="Rb178882ed855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cd10fb525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10501cb354564" /><Relationship Type="http://schemas.openxmlformats.org/officeDocument/2006/relationships/theme" Target="/ppt/slideMasters/theme/theme1.xml" Id="Rc629e2ad321140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10501cb35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69485c3744b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da2e7c9dc46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d629749b24f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baf4afb73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cb6a5f26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6426009304b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0d915ba5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RÅD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RÅD OG REGNSKAP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BRITT SOLHAUG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HANSEHAUG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Furusetvegen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maybsol@online.no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995 205 637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RÅD OG REGNSKAP AS</a:t>
            </a:r>
          </a:p>
        </p:txBody>
      </p:sp>
    </p:spTree>
  </p:cSld>
  <p:clrMapOvr>
    <a:masterClrMapping xmlns:a="http://schemas.openxmlformats.org/drawingml/2006/main"/>
  </p:clrMapOvr>
</p:sld>
</file>