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26b39b25a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31a77a5750401b"/>
  </p:sldMasterIdLst>
  <p:sldIdLst>
    <p:sldId xmlns:r="http://schemas.openxmlformats.org/officeDocument/2006/relationships" id="256" r:id="R0ed940643ee44de6"/>
    <p:sldId xmlns:r="http://schemas.openxmlformats.org/officeDocument/2006/relationships" id="257" r:id="Ra8ca0eaf819a4760"/>
    <p:sldId xmlns:r="http://schemas.openxmlformats.org/officeDocument/2006/relationships" id="258" r:id="R267b8f76bfd34b5c"/>
    <p:sldId xmlns:r="http://schemas.openxmlformats.org/officeDocument/2006/relationships" id="259" r:id="R98ec441021be486f"/>
    <p:sldId xmlns:r="http://schemas.openxmlformats.org/officeDocument/2006/relationships" id="260" r:id="Racfc4c445a354dd6"/>
    <p:sldId xmlns:r="http://schemas.openxmlformats.org/officeDocument/2006/relationships" id="261" r:id="Rae6fb9beb21440c0"/>
    <p:sldId xmlns:r="http://schemas.openxmlformats.org/officeDocument/2006/relationships" id="262" r:id="Rbaa602be575e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1a77a5750401b" /><Relationship Type="http://schemas.openxmlformats.org/officeDocument/2006/relationships/slide" Target="/ppt/slides/slide1.xml" Id="R0ed940643ee44de6" /><Relationship Type="http://schemas.openxmlformats.org/officeDocument/2006/relationships/slide" Target="/ppt/slides/slide2.xml" Id="Ra8ca0eaf819a4760" /><Relationship Type="http://schemas.openxmlformats.org/officeDocument/2006/relationships/slide" Target="/ppt/slides/slide3.xml" Id="R267b8f76bfd34b5c" /><Relationship Type="http://schemas.openxmlformats.org/officeDocument/2006/relationships/slide" Target="/ppt/slides/slide4.xml" Id="R98ec441021be486f" /><Relationship Type="http://schemas.openxmlformats.org/officeDocument/2006/relationships/slide" Target="/ppt/slides/slide5.xml" Id="Racfc4c445a354dd6" /><Relationship Type="http://schemas.openxmlformats.org/officeDocument/2006/relationships/slide" Target="/ppt/slides/slide6.xml" Id="Rae6fb9beb21440c0" /><Relationship Type="http://schemas.openxmlformats.org/officeDocument/2006/relationships/slide" Target="/ppt/slides/slide7.xml" Id="Rbaa602be575e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ac65a4a98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ebaf86d344614" /><Relationship Type="http://schemas.openxmlformats.org/officeDocument/2006/relationships/theme" Target="/ppt/slideMasters/theme/theme1.xml" Id="R4b07b6947c92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ebaf86d34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e3323f068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7680a712b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ca0fd3405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2713f7490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c9660456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1d0576d744b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476e1975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5 263 174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NORDSTOKKE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SÆTEREN MARIT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rnordstokke@yahoo.se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