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4fe01e966241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de5ec10ed049be"/>
  </p:sldMasterIdLst>
  <p:sldIdLst>
    <p:sldId xmlns:r="http://schemas.openxmlformats.org/officeDocument/2006/relationships" id="256" r:id="R69179d5a3f5d4257"/>
    <p:sldId xmlns:r="http://schemas.openxmlformats.org/officeDocument/2006/relationships" id="257" r:id="R3ca4c38d42f244d9"/>
    <p:sldId xmlns:r="http://schemas.openxmlformats.org/officeDocument/2006/relationships" id="258" r:id="R0d42aac3223c49c6"/>
    <p:sldId xmlns:r="http://schemas.openxmlformats.org/officeDocument/2006/relationships" id="259" r:id="Re0fbaee9ca374de3"/>
    <p:sldId xmlns:r="http://schemas.openxmlformats.org/officeDocument/2006/relationships" id="260" r:id="Rd2ef2089711546de"/>
    <p:sldId xmlns:r="http://schemas.openxmlformats.org/officeDocument/2006/relationships" id="261" r:id="R9f5fac2d81a747fa"/>
    <p:sldId xmlns:r="http://schemas.openxmlformats.org/officeDocument/2006/relationships" id="262" r:id="R2e2cdc2d10884c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de5ec10ed049be" /><Relationship Type="http://schemas.openxmlformats.org/officeDocument/2006/relationships/slide" Target="/ppt/slides/slide1.xml" Id="R69179d5a3f5d4257" /><Relationship Type="http://schemas.openxmlformats.org/officeDocument/2006/relationships/slide" Target="/ppt/slides/slide2.xml" Id="R3ca4c38d42f244d9" /><Relationship Type="http://schemas.openxmlformats.org/officeDocument/2006/relationships/slide" Target="/ppt/slides/slide3.xml" Id="R0d42aac3223c49c6" /><Relationship Type="http://schemas.openxmlformats.org/officeDocument/2006/relationships/slide" Target="/ppt/slides/slide4.xml" Id="Re0fbaee9ca374de3" /><Relationship Type="http://schemas.openxmlformats.org/officeDocument/2006/relationships/slide" Target="/ppt/slides/slide5.xml" Id="Rd2ef2089711546de" /><Relationship Type="http://schemas.openxmlformats.org/officeDocument/2006/relationships/slide" Target="/ppt/slides/slide6.xml" Id="R9f5fac2d81a747fa" /><Relationship Type="http://schemas.openxmlformats.org/officeDocument/2006/relationships/slide" Target="/ppt/slides/slide7.xml" Id="R2e2cdc2d10884c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76298f115b46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783dfebfd4191" /><Relationship Type="http://schemas.openxmlformats.org/officeDocument/2006/relationships/theme" Target="/ppt/slideMasters/theme/theme1.xml" Id="Reb059f85fef146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2783dfebfd41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7776ea33b46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16abd19254e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df0a345a346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357bd724041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e19483bc64c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70650bdfa41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a929028284e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FAG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 REVISJON AS ble etablert [år] og holder til i Rong.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2 294 038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679 181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589 448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2 402 456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2 906 353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MAGNE BJØRN JOHNSEN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SOLGUNN TALBERG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Bølgekraftvegen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5337 Rong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38 72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firmapost@fagrevisjon.no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www.fagrevisjon.no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995 269 503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 REVISJON AS</a:t>
            </a:r>
          </a:p>
        </p:txBody>
      </p:sp>
    </p:spTree>
  </p:cSld>
  <p:clrMapOvr>
    <a:masterClrMapping xmlns:a="http://schemas.openxmlformats.org/drawingml/2006/main"/>
  </p:clrMapOvr>
</p:sld>
</file>