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83a17fead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1d55f586b4786"/>
  </p:sldMasterIdLst>
  <p:sldIdLst>
    <p:sldId xmlns:r="http://schemas.openxmlformats.org/officeDocument/2006/relationships" id="256" r:id="R276b3ac3ca904d61"/>
    <p:sldId xmlns:r="http://schemas.openxmlformats.org/officeDocument/2006/relationships" id="257" r:id="R60138883fbca4cd0"/>
    <p:sldId xmlns:r="http://schemas.openxmlformats.org/officeDocument/2006/relationships" id="258" r:id="R72b76f96c07a493f"/>
    <p:sldId xmlns:r="http://schemas.openxmlformats.org/officeDocument/2006/relationships" id="259" r:id="Rb99ef15a84c447d5"/>
    <p:sldId xmlns:r="http://schemas.openxmlformats.org/officeDocument/2006/relationships" id="260" r:id="R7fc9347fbf9a488a"/>
    <p:sldId xmlns:r="http://schemas.openxmlformats.org/officeDocument/2006/relationships" id="261" r:id="R5959784d9c2b4c56"/>
    <p:sldId xmlns:r="http://schemas.openxmlformats.org/officeDocument/2006/relationships" id="262" r:id="Rc43dc762c689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1d55f586b4786" /><Relationship Type="http://schemas.openxmlformats.org/officeDocument/2006/relationships/slide" Target="/ppt/slides/slide1.xml" Id="R276b3ac3ca904d61" /><Relationship Type="http://schemas.openxmlformats.org/officeDocument/2006/relationships/slide" Target="/ppt/slides/slide2.xml" Id="R60138883fbca4cd0" /><Relationship Type="http://schemas.openxmlformats.org/officeDocument/2006/relationships/slide" Target="/ppt/slides/slide3.xml" Id="R72b76f96c07a493f" /><Relationship Type="http://schemas.openxmlformats.org/officeDocument/2006/relationships/slide" Target="/ppt/slides/slide4.xml" Id="Rb99ef15a84c447d5" /><Relationship Type="http://schemas.openxmlformats.org/officeDocument/2006/relationships/slide" Target="/ppt/slides/slide5.xml" Id="R7fc9347fbf9a488a" /><Relationship Type="http://schemas.openxmlformats.org/officeDocument/2006/relationships/slide" Target="/ppt/slides/slide6.xml" Id="R5959784d9c2b4c56" /><Relationship Type="http://schemas.openxmlformats.org/officeDocument/2006/relationships/slide" Target="/ppt/slides/slide7.xml" Id="Rc43dc762c689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4b789137f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8e99643d849e1" /><Relationship Type="http://schemas.openxmlformats.org/officeDocument/2006/relationships/theme" Target="/ppt/slideMasters/theme/theme1.xml" Id="Rc4544be149d5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8e99643d8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30e8426b6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a15a58936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e99a2453a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ef4ec8323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b5c99916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34eab2b0b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f5d96d8f8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ÅRBU NILS OLAV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