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a6deacedd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8d18ad4e348e2"/>
  </p:sldMasterIdLst>
  <p:sldIdLst>
    <p:sldId xmlns:r="http://schemas.openxmlformats.org/officeDocument/2006/relationships" id="256" r:id="Ra12b503523904f89"/>
    <p:sldId xmlns:r="http://schemas.openxmlformats.org/officeDocument/2006/relationships" id="257" r:id="Rbdd99e641ab4472e"/>
    <p:sldId xmlns:r="http://schemas.openxmlformats.org/officeDocument/2006/relationships" id="258" r:id="R6302ca6bc97d417b"/>
    <p:sldId xmlns:r="http://schemas.openxmlformats.org/officeDocument/2006/relationships" id="259" r:id="Rd2fb152816894cec"/>
    <p:sldId xmlns:r="http://schemas.openxmlformats.org/officeDocument/2006/relationships" id="260" r:id="R3837264ffa434b27"/>
    <p:sldId xmlns:r="http://schemas.openxmlformats.org/officeDocument/2006/relationships" id="261" r:id="R6c9a5fc176d84471"/>
    <p:sldId xmlns:r="http://schemas.openxmlformats.org/officeDocument/2006/relationships" id="262" r:id="Rf5d5206ec2a7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8d18ad4e348e2" /><Relationship Type="http://schemas.openxmlformats.org/officeDocument/2006/relationships/slide" Target="/ppt/slides/slide1.xml" Id="Ra12b503523904f89" /><Relationship Type="http://schemas.openxmlformats.org/officeDocument/2006/relationships/slide" Target="/ppt/slides/slide2.xml" Id="Rbdd99e641ab4472e" /><Relationship Type="http://schemas.openxmlformats.org/officeDocument/2006/relationships/slide" Target="/ppt/slides/slide3.xml" Id="R6302ca6bc97d417b" /><Relationship Type="http://schemas.openxmlformats.org/officeDocument/2006/relationships/slide" Target="/ppt/slides/slide4.xml" Id="Rd2fb152816894cec" /><Relationship Type="http://schemas.openxmlformats.org/officeDocument/2006/relationships/slide" Target="/ppt/slides/slide5.xml" Id="R3837264ffa434b27" /><Relationship Type="http://schemas.openxmlformats.org/officeDocument/2006/relationships/slide" Target="/ppt/slides/slide6.xml" Id="R6c9a5fc176d84471" /><Relationship Type="http://schemas.openxmlformats.org/officeDocument/2006/relationships/slide" Target="/ppt/slides/slide7.xml" Id="Rf5d5206ec2a7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39cf23131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d4262c9c46fb" /><Relationship Type="http://schemas.openxmlformats.org/officeDocument/2006/relationships/theme" Target="/ppt/slideMasters/theme/theme1.xml" Id="Rbc52170358f0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5d4262c9c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d57ab0d28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1e608b2e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3b6d63ca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727e19cc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535060e6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27d8c237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d5add150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