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e3918105af47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ed359e54c24719"/>
  </p:sldMasterIdLst>
  <p:sldIdLst>
    <p:sldId xmlns:r="http://schemas.openxmlformats.org/officeDocument/2006/relationships" id="256" r:id="Rd7de413976864b7d"/>
    <p:sldId xmlns:r="http://schemas.openxmlformats.org/officeDocument/2006/relationships" id="257" r:id="Rfb2d071552a14015"/>
    <p:sldId xmlns:r="http://schemas.openxmlformats.org/officeDocument/2006/relationships" id="258" r:id="R25c2d2e7e14943cf"/>
    <p:sldId xmlns:r="http://schemas.openxmlformats.org/officeDocument/2006/relationships" id="259" r:id="R6a209d2f2c054927"/>
    <p:sldId xmlns:r="http://schemas.openxmlformats.org/officeDocument/2006/relationships" id="260" r:id="Redb3b8ef74be4fd8"/>
    <p:sldId xmlns:r="http://schemas.openxmlformats.org/officeDocument/2006/relationships" id="261" r:id="R74be3ab7499f4dbc"/>
    <p:sldId xmlns:r="http://schemas.openxmlformats.org/officeDocument/2006/relationships" id="262" r:id="Rdcd0f610112349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ed359e54c24719" /><Relationship Type="http://schemas.openxmlformats.org/officeDocument/2006/relationships/slide" Target="/ppt/slides/slide1.xml" Id="Rd7de413976864b7d" /><Relationship Type="http://schemas.openxmlformats.org/officeDocument/2006/relationships/slide" Target="/ppt/slides/slide2.xml" Id="Rfb2d071552a14015" /><Relationship Type="http://schemas.openxmlformats.org/officeDocument/2006/relationships/slide" Target="/ppt/slides/slide3.xml" Id="R25c2d2e7e14943cf" /><Relationship Type="http://schemas.openxmlformats.org/officeDocument/2006/relationships/slide" Target="/ppt/slides/slide4.xml" Id="R6a209d2f2c054927" /><Relationship Type="http://schemas.openxmlformats.org/officeDocument/2006/relationships/slide" Target="/ppt/slides/slide5.xml" Id="Redb3b8ef74be4fd8" /><Relationship Type="http://schemas.openxmlformats.org/officeDocument/2006/relationships/slide" Target="/ppt/slides/slide6.xml" Id="R74be3ab7499f4dbc" /><Relationship Type="http://schemas.openxmlformats.org/officeDocument/2006/relationships/slide" Target="/ppt/slides/slide7.xml" Id="Rdcd0f610112349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3a34b8c81441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8e378e33c48df" /><Relationship Type="http://schemas.openxmlformats.org/officeDocument/2006/relationships/theme" Target="/ppt/slideMasters/theme/theme1.xml" Id="Rc10e5b727fec40a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fc8e378e33c48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cd62ff77e44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80d55f9cd4a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829bf2a8746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c84a4f4d644b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5218f76a34f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c1ef5b92ff40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bc099ce9e42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GLESNE LOGOPEDI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GLESNE LOGOPEDI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3 196 724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192 644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11 050 358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12 712 160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36 554 235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GRO SØNSTEBY STRANDE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Glesne Logopedi AS, Norderhov, Nordre Ringåsen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3512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02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995 312 492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GLESNE LOGOPEDI AS</a:t>
            </a:r>
          </a:p>
        </p:txBody>
      </p:sp>
    </p:spTree>
  </p:cSld>
  <p:clrMapOvr>
    <a:masterClrMapping xmlns:a="http://schemas.openxmlformats.org/drawingml/2006/main"/>
  </p:clrMapOvr>
</p:sld>
</file>