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1937b62c4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9c0d6e23f4632"/>
  </p:sldMasterIdLst>
  <p:sldIdLst>
    <p:sldId xmlns:r="http://schemas.openxmlformats.org/officeDocument/2006/relationships" id="256" r:id="Rfe2421b937094665"/>
    <p:sldId xmlns:r="http://schemas.openxmlformats.org/officeDocument/2006/relationships" id="257" r:id="R12489b7d73b44b13"/>
    <p:sldId xmlns:r="http://schemas.openxmlformats.org/officeDocument/2006/relationships" id="258" r:id="R5653b0d67edb4673"/>
    <p:sldId xmlns:r="http://schemas.openxmlformats.org/officeDocument/2006/relationships" id="259" r:id="Rffa49497f33a4dd6"/>
    <p:sldId xmlns:r="http://schemas.openxmlformats.org/officeDocument/2006/relationships" id="260" r:id="R0f57cd7601214799"/>
    <p:sldId xmlns:r="http://schemas.openxmlformats.org/officeDocument/2006/relationships" id="261" r:id="Rb7b0c17b17fd4272"/>
    <p:sldId xmlns:r="http://schemas.openxmlformats.org/officeDocument/2006/relationships" id="262" r:id="R4ceb1c4785cc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9c0d6e23f4632" /><Relationship Type="http://schemas.openxmlformats.org/officeDocument/2006/relationships/slide" Target="/ppt/slides/slide1.xml" Id="Rfe2421b937094665" /><Relationship Type="http://schemas.openxmlformats.org/officeDocument/2006/relationships/slide" Target="/ppt/slides/slide2.xml" Id="R12489b7d73b44b13" /><Relationship Type="http://schemas.openxmlformats.org/officeDocument/2006/relationships/slide" Target="/ppt/slides/slide3.xml" Id="R5653b0d67edb4673" /><Relationship Type="http://schemas.openxmlformats.org/officeDocument/2006/relationships/slide" Target="/ppt/slides/slide4.xml" Id="Rffa49497f33a4dd6" /><Relationship Type="http://schemas.openxmlformats.org/officeDocument/2006/relationships/slide" Target="/ppt/slides/slide5.xml" Id="R0f57cd7601214799" /><Relationship Type="http://schemas.openxmlformats.org/officeDocument/2006/relationships/slide" Target="/ppt/slides/slide6.xml" Id="Rb7b0c17b17fd4272" /><Relationship Type="http://schemas.openxmlformats.org/officeDocument/2006/relationships/slide" Target="/ppt/slides/slide7.xml" Id="R4ceb1c4785cc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b0f0736d041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08b2599b14d6a" /><Relationship Type="http://schemas.openxmlformats.org/officeDocument/2006/relationships/theme" Target="/ppt/slideMasters/theme/theme1.xml" Id="Rf69b15f03c1c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08b2599b1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e1e74515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f725adbc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787315f7b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f41bef16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75c1f3564f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5622d5b22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89cb31260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