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c5f4c3861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fc191ac834c43"/>
  </p:sldMasterIdLst>
  <p:sldIdLst>
    <p:sldId xmlns:r="http://schemas.openxmlformats.org/officeDocument/2006/relationships" id="256" r:id="Ra4033ee457344c7c"/>
    <p:sldId xmlns:r="http://schemas.openxmlformats.org/officeDocument/2006/relationships" id="257" r:id="R5599aa55d501412d"/>
    <p:sldId xmlns:r="http://schemas.openxmlformats.org/officeDocument/2006/relationships" id="258" r:id="Rb1fca0f4c64b42db"/>
    <p:sldId xmlns:r="http://schemas.openxmlformats.org/officeDocument/2006/relationships" id="259" r:id="R75886b186fca485f"/>
    <p:sldId xmlns:r="http://schemas.openxmlformats.org/officeDocument/2006/relationships" id="260" r:id="R7903c483947e454a"/>
    <p:sldId xmlns:r="http://schemas.openxmlformats.org/officeDocument/2006/relationships" id="261" r:id="R2a8d94edd3d24d08"/>
    <p:sldId xmlns:r="http://schemas.openxmlformats.org/officeDocument/2006/relationships" id="262" r:id="R03a5ac1cc117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fc191ac834c43" /><Relationship Type="http://schemas.openxmlformats.org/officeDocument/2006/relationships/slide" Target="/ppt/slides/slide1.xml" Id="Ra4033ee457344c7c" /><Relationship Type="http://schemas.openxmlformats.org/officeDocument/2006/relationships/slide" Target="/ppt/slides/slide2.xml" Id="R5599aa55d501412d" /><Relationship Type="http://schemas.openxmlformats.org/officeDocument/2006/relationships/slide" Target="/ppt/slides/slide3.xml" Id="Rb1fca0f4c64b42db" /><Relationship Type="http://schemas.openxmlformats.org/officeDocument/2006/relationships/slide" Target="/ppt/slides/slide4.xml" Id="R75886b186fca485f" /><Relationship Type="http://schemas.openxmlformats.org/officeDocument/2006/relationships/slide" Target="/ppt/slides/slide5.xml" Id="R7903c483947e454a" /><Relationship Type="http://schemas.openxmlformats.org/officeDocument/2006/relationships/slide" Target="/ppt/slides/slide6.xml" Id="R2a8d94edd3d24d08" /><Relationship Type="http://schemas.openxmlformats.org/officeDocument/2006/relationships/slide" Target="/ppt/slides/slide7.xml" Id="R03a5ac1cc117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f372f2c07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17221ef3434f" /><Relationship Type="http://schemas.openxmlformats.org/officeDocument/2006/relationships/theme" Target="/ppt/slideMasters/theme/theme1.xml" Id="R9c1586c31a5e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c17221ef3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d54f1b25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c1a245c4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125b5400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411b8c3c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da2ec4ad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67d70671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d442c3a8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LEHNE DRANGSLAND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