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819c883bd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864a2915c448a"/>
  </p:sldMasterIdLst>
  <p:sldIdLst>
    <p:sldId xmlns:r="http://schemas.openxmlformats.org/officeDocument/2006/relationships" id="256" r:id="R69cb25ebd28d49cb"/>
    <p:sldId xmlns:r="http://schemas.openxmlformats.org/officeDocument/2006/relationships" id="257" r:id="R41f1f09a07244684"/>
    <p:sldId xmlns:r="http://schemas.openxmlformats.org/officeDocument/2006/relationships" id="258" r:id="R3d995af13b164be9"/>
    <p:sldId xmlns:r="http://schemas.openxmlformats.org/officeDocument/2006/relationships" id="259" r:id="R1a7339443b164d81"/>
    <p:sldId xmlns:r="http://schemas.openxmlformats.org/officeDocument/2006/relationships" id="260" r:id="R1193756c309e49c4"/>
    <p:sldId xmlns:r="http://schemas.openxmlformats.org/officeDocument/2006/relationships" id="261" r:id="R23a381359d714e9f"/>
    <p:sldId xmlns:r="http://schemas.openxmlformats.org/officeDocument/2006/relationships" id="262" r:id="R5b4279a94990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864a2915c448a" /><Relationship Type="http://schemas.openxmlformats.org/officeDocument/2006/relationships/slide" Target="/ppt/slides/slide1.xml" Id="R69cb25ebd28d49cb" /><Relationship Type="http://schemas.openxmlformats.org/officeDocument/2006/relationships/slide" Target="/ppt/slides/slide2.xml" Id="R41f1f09a07244684" /><Relationship Type="http://schemas.openxmlformats.org/officeDocument/2006/relationships/slide" Target="/ppt/slides/slide3.xml" Id="R3d995af13b164be9" /><Relationship Type="http://schemas.openxmlformats.org/officeDocument/2006/relationships/slide" Target="/ppt/slides/slide4.xml" Id="R1a7339443b164d81" /><Relationship Type="http://schemas.openxmlformats.org/officeDocument/2006/relationships/slide" Target="/ppt/slides/slide5.xml" Id="R1193756c309e49c4" /><Relationship Type="http://schemas.openxmlformats.org/officeDocument/2006/relationships/slide" Target="/ppt/slides/slide6.xml" Id="R23a381359d714e9f" /><Relationship Type="http://schemas.openxmlformats.org/officeDocument/2006/relationships/slide" Target="/ppt/slides/slide7.xml" Id="R5b4279a94990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84fd78eff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989630387484e" /><Relationship Type="http://schemas.openxmlformats.org/officeDocument/2006/relationships/theme" Target="/ppt/slideMasters/theme/theme1.xml" Id="Rde297dca8a82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989630387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fa39d065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78ff927a6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735788a6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fef3b3ae7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efa093409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02731424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3d33d2d7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24 673 631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24 758 006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ANNA S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liv@lehne.as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995 398 036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