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ab1149991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96567ef934788"/>
  </p:sldMasterIdLst>
  <p:sldIdLst>
    <p:sldId xmlns:r="http://schemas.openxmlformats.org/officeDocument/2006/relationships" id="256" r:id="R425ddcbef24043a3"/>
    <p:sldId xmlns:r="http://schemas.openxmlformats.org/officeDocument/2006/relationships" id="257" r:id="R426e132f77c1474d"/>
    <p:sldId xmlns:r="http://schemas.openxmlformats.org/officeDocument/2006/relationships" id="258" r:id="Rc583f8e71e9d4f75"/>
    <p:sldId xmlns:r="http://schemas.openxmlformats.org/officeDocument/2006/relationships" id="259" r:id="Refc1c583ac744648"/>
    <p:sldId xmlns:r="http://schemas.openxmlformats.org/officeDocument/2006/relationships" id="260" r:id="Rb80c0750a12f4c18"/>
    <p:sldId xmlns:r="http://schemas.openxmlformats.org/officeDocument/2006/relationships" id="261" r:id="R1c9663368f8e4e28"/>
    <p:sldId xmlns:r="http://schemas.openxmlformats.org/officeDocument/2006/relationships" id="262" r:id="R2733cc1bf9a3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96567ef934788" /><Relationship Type="http://schemas.openxmlformats.org/officeDocument/2006/relationships/slide" Target="/ppt/slides/slide1.xml" Id="R425ddcbef24043a3" /><Relationship Type="http://schemas.openxmlformats.org/officeDocument/2006/relationships/slide" Target="/ppt/slides/slide2.xml" Id="R426e132f77c1474d" /><Relationship Type="http://schemas.openxmlformats.org/officeDocument/2006/relationships/slide" Target="/ppt/slides/slide3.xml" Id="Rc583f8e71e9d4f75" /><Relationship Type="http://schemas.openxmlformats.org/officeDocument/2006/relationships/slide" Target="/ppt/slides/slide4.xml" Id="Refc1c583ac744648" /><Relationship Type="http://schemas.openxmlformats.org/officeDocument/2006/relationships/slide" Target="/ppt/slides/slide5.xml" Id="Rb80c0750a12f4c18" /><Relationship Type="http://schemas.openxmlformats.org/officeDocument/2006/relationships/slide" Target="/ppt/slides/slide6.xml" Id="R1c9663368f8e4e28" /><Relationship Type="http://schemas.openxmlformats.org/officeDocument/2006/relationships/slide" Target="/ppt/slides/slide7.xml" Id="R2733cc1bf9a3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cb73ee447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5cf36bba4993" /><Relationship Type="http://schemas.openxmlformats.org/officeDocument/2006/relationships/theme" Target="/ppt/slideMasters/theme/theme1.xml" Id="R9441ce3ed4ea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55cf36bba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b2d766ee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a15a56b6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130e105a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cd739fa9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f6ced309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fc9d08c6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4cedda5d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