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ad28725bfb44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70d19a9c4b43ab"/>
  </p:sldMasterIdLst>
  <p:sldIdLst>
    <p:sldId xmlns:r="http://schemas.openxmlformats.org/officeDocument/2006/relationships" id="256" r:id="R26c5e12a95b449d3"/>
    <p:sldId xmlns:r="http://schemas.openxmlformats.org/officeDocument/2006/relationships" id="257" r:id="Rf0d18b9e59ed46f4"/>
    <p:sldId xmlns:r="http://schemas.openxmlformats.org/officeDocument/2006/relationships" id="258" r:id="R71725dfba6cc404a"/>
    <p:sldId xmlns:r="http://schemas.openxmlformats.org/officeDocument/2006/relationships" id="259" r:id="R776182a5f6214984"/>
    <p:sldId xmlns:r="http://schemas.openxmlformats.org/officeDocument/2006/relationships" id="260" r:id="R8db72f03deb64497"/>
    <p:sldId xmlns:r="http://schemas.openxmlformats.org/officeDocument/2006/relationships" id="261" r:id="Rd536fab053594f47"/>
    <p:sldId xmlns:r="http://schemas.openxmlformats.org/officeDocument/2006/relationships" id="262" r:id="R072a332b605043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0d19a9c4b43ab" /><Relationship Type="http://schemas.openxmlformats.org/officeDocument/2006/relationships/slide" Target="/ppt/slides/slide1.xml" Id="R26c5e12a95b449d3" /><Relationship Type="http://schemas.openxmlformats.org/officeDocument/2006/relationships/slide" Target="/ppt/slides/slide2.xml" Id="Rf0d18b9e59ed46f4" /><Relationship Type="http://schemas.openxmlformats.org/officeDocument/2006/relationships/slide" Target="/ppt/slides/slide3.xml" Id="R71725dfba6cc404a" /><Relationship Type="http://schemas.openxmlformats.org/officeDocument/2006/relationships/slide" Target="/ppt/slides/slide4.xml" Id="R776182a5f6214984" /><Relationship Type="http://schemas.openxmlformats.org/officeDocument/2006/relationships/slide" Target="/ppt/slides/slide5.xml" Id="R8db72f03deb64497" /><Relationship Type="http://schemas.openxmlformats.org/officeDocument/2006/relationships/slide" Target="/ppt/slides/slide6.xml" Id="Rd536fab053594f47" /><Relationship Type="http://schemas.openxmlformats.org/officeDocument/2006/relationships/slide" Target="/ppt/slides/slide7.xml" Id="R072a332b605043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4d775d11240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bb8ca879e4f62" /><Relationship Type="http://schemas.openxmlformats.org/officeDocument/2006/relationships/theme" Target="/ppt/slideMasters/theme/theme1.xml" Id="R1199e72ab27e4f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6bb8ca879e4f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85bcf46b34a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ff75582f34a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596694b514a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1b575677340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027835a4b4b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77b134eaa4d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93542721649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HAUSTA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HAUSTA KAPITALFORVALTNING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44 453 751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27 842 113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21 158 247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12 200 946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41 438 746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 AS  –  30,8 %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KOBOLT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HOLDING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MANAGEMENT CONSULTING AS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WIKRE INVEST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post@hausta.no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995 403 803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