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478b3fac994c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e43003fdc246dd"/>
  </p:sldMasterIdLst>
  <p:sldIdLst>
    <p:sldId xmlns:r="http://schemas.openxmlformats.org/officeDocument/2006/relationships" id="256" r:id="R47ab99f3bd064307"/>
    <p:sldId xmlns:r="http://schemas.openxmlformats.org/officeDocument/2006/relationships" id="257" r:id="R51d7cdafcbcd4d6b"/>
    <p:sldId xmlns:r="http://schemas.openxmlformats.org/officeDocument/2006/relationships" id="258" r:id="Rd35f5b7b537946c2"/>
    <p:sldId xmlns:r="http://schemas.openxmlformats.org/officeDocument/2006/relationships" id="259" r:id="Rdb9397f3eaa644c3"/>
    <p:sldId xmlns:r="http://schemas.openxmlformats.org/officeDocument/2006/relationships" id="260" r:id="R05f3d4fabc89479e"/>
    <p:sldId xmlns:r="http://schemas.openxmlformats.org/officeDocument/2006/relationships" id="261" r:id="R7093391a0fb94b50"/>
    <p:sldId xmlns:r="http://schemas.openxmlformats.org/officeDocument/2006/relationships" id="262" r:id="R7b4a419887ef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e43003fdc246dd" /><Relationship Type="http://schemas.openxmlformats.org/officeDocument/2006/relationships/slide" Target="/ppt/slides/slide1.xml" Id="R47ab99f3bd064307" /><Relationship Type="http://schemas.openxmlformats.org/officeDocument/2006/relationships/slide" Target="/ppt/slides/slide2.xml" Id="R51d7cdafcbcd4d6b" /><Relationship Type="http://schemas.openxmlformats.org/officeDocument/2006/relationships/slide" Target="/ppt/slides/slide3.xml" Id="Rd35f5b7b537946c2" /><Relationship Type="http://schemas.openxmlformats.org/officeDocument/2006/relationships/slide" Target="/ppt/slides/slide4.xml" Id="Rdb9397f3eaa644c3" /><Relationship Type="http://schemas.openxmlformats.org/officeDocument/2006/relationships/slide" Target="/ppt/slides/slide5.xml" Id="R05f3d4fabc89479e" /><Relationship Type="http://schemas.openxmlformats.org/officeDocument/2006/relationships/slide" Target="/ppt/slides/slide6.xml" Id="R7093391a0fb94b50" /><Relationship Type="http://schemas.openxmlformats.org/officeDocument/2006/relationships/slide" Target="/ppt/slides/slide7.xml" Id="R7b4a419887ef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e2ed1dbcc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db401bab04d8e" /><Relationship Type="http://schemas.openxmlformats.org/officeDocument/2006/relationships/theme" Target="/ppt/slideMasters/theme/theme1.xml" Id="Rc9b27f140c69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db401bab0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1d4c938a47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2ea005d3c47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04cbe6262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104c1a07d41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2c12d7468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962bc20d941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d60c494384b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EMINENTIA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15 756 907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1 766 989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1 550 353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3 569 410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7 103 671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KOCH-HAGEN JOHAN WILHELM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TOLFSBY ROLF ARNE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