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79637413bb46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9a61fff7e74b9d"/>
  </p:sldMasterIdLst>
  <p:sldIdLst>
    <p:sldId xmlns:r="http://schemas.openxmlformats.org/officeDocument/2006/relationships" id="256" r:id="Rff468f298e7b412b"/>
    <p:sldId xmlns:r="http://schemas.openxmlformats.org/officeDocument/2006/relationships" id="257" r:id="R86631a29f99c44c1"/>
    <p:sldId xmlns:r="http://schemas.openxmlformats.org/officeDocument/2006/relationships" id="258" r:id="Rd1b03f88b5e348fc"/>
    <p:sldId xmlns:r="http://schemas.openxmlformats.org/officeDocument/2006/relationships" id="259" r:id="R8abe5ed1f1af49de"/>
    <p:sldId xmlns:r="http://schemas.openxmlformats.org/officeDocument/2006/relationships" id="260" r:id="R350067791f0d43f6"/>
    <p:sldId xmlns:r="http://schemas.openxmlformats.org/officeDocument/2006/relationships" id="261" r:id="Re539c630bd024f28"/>
    <p:sldId xmlns:r="http://schemas.openxmlformats.org/officeDocument/2006/relationships" id="262" r:id="R8625f41bbe0649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9a61fff7e74b9d" /><Relationship Type="http://schemas.openxmlformats.org/officeDocument/2006/relationships/slide" Target="/ppt/slides/slide1.xml" Id="Rff468f298e7b412b" /><Relationship Type="http://schemas.openxmlformats.org/officeDocument/2006/relationships/slide" Target="/ppt/slides/slide2.xml" Id="R86631a29f99c44c1" /><Relationship Type="http://schemas.openxmlformats.org/officeDocument/2006/relationships/slide" Target="/ppt/slides/slide3.xml" Id="Rd1b03f88b5e348fc" /><Relationship Type="http://schemas.openxmlformats.org/officeDocument/2006/relationships/slide" Target="/ppt/slides/slide4.xml" Id="R8abe5ed1f1af49de" /><Relationship Type="http://schemas.openxmlformats.org/officeDocument/2006/relationships/slide" Target="/ppt/slides/slide5.xml" Id="R350067791f0d43f6" /><Relationship Type="http://schemas.openxmlformats.org/officeDocument/2006/relationships/slide" Target="/ppt/slides/slide6.xml" Id="Re539c630bd024f28" /><Relationship Type="http://schemas.openxmlformats.org/officeDocument/2006/relationships/slide" Target="/ppt/slides/slide7.xml" Id="R8625f41bbe0649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2683565b2640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f50a25e804b7b" /><Relationship Type="http://schemas.openxmlformats.org/officeDocument/2006/relationships/theme" Target="/ppt/slideMasters/theme/theme1.xml" Id="Re3867a6f02f748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1f50a25e804b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af2565d3742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5a288162840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2bb84073b40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9452c8a1e4c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050b1856d4e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9cdab515d46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a462ab62240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VIVICTA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VIVICTA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VIVICTA ACCOUNTING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VIVICTA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VIVICTA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VIVICTA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76 363 000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19 355 000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51 192 000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VIVICTA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 BIDCO 2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VIVICTA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Sluppenvegen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995 474 506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VIVICTA ACCOUNTING AS</a:t>
            </a:r>
          </a:p>
        </p:txBody>
      </p:sp>
    </p:spTree>
  </p:cSld>
  <p:clrMapOvr>
    <a:masterClrMapping xmlns:a="http://schemas.openxmlformats.org/drawingml/2006/main"/>
  </p:clrMapOvr>
</p:sld>
</file>