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2522a23b6947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42118332b44662"/>
  </p:sldMasterIdLst>
  <p:sldIdLst>
    <p:sldId xmlns:r="http://schemas.openxmlformats.org/officeDocument/2006/relationships" id="256" r:id="Recf0dba80cd245ec"/>
    <p:sldId xmlns:r="http://schemas.openxmlformats.org/officeDocument/2006/relationships" id="257" r:id="R0cedf60426ce429a"/>
    <p:sldId xmlns:r="http://schemas.openxmlformats.org/officeDocument/2006/relationships" id="258" r:id="Rca9b49bf1df4464c"/>
    <p:sldId xmlns:r="http://schemas.openxmlformats.org/officeDocument/2006/relationships" id="259" r:id="Rf0fc689a63dc4651"/>
    <p:sldId xmlns:r="http://schemas.openxmlformats.org/officeDocument/2006/relationships" id="260" r:id="R94c9a5fba4d747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42118332b44662" /><Relationship Type="http://schemas.openxmlformats.org/officeDocument/2006/relationships/slide" Target="/ppt/slides/slide1.xml" Id="Recf0dba80cd245ec" /><Relationship Type="http://schemas.openxmlformats.org/officeDocument/2006/relationships/slide" Target="/ppt/slides/slide2.xml" Id="R0cedf60426ce429a" /><Relationship Type="http://schemas.openxmlformats.org/officeDocument/2006/relationships/slide" Target="/ppt/slides/slide3.xml" Id="Rca9b49bf1df4464c" /><Relationship Type="http://schemas.openxmlformats.org/officeDocument/2006/relationships/slide" Target="/ppt/slides/slide4.xml" Id="Rf0fc689a63dc4651" /><Relationship Type="http://schemas.openxmlformats.org/officeDocument/2006/relationships/slide" Target="/ppt/slides/slide5.xml" Id="R94c9a5fba4d747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07fcf898304a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a729a0d9647a0" /><Relationship Type="http://schemas.openxmlformats.org/officeDocument/2006/relationships/theme" Target="/ppt/slideMasters/theme/theme1.xml" Id="R929840df47594f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1a729a0d9647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abbf57a5a46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e2b05a9e249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3bd22530747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4e7740dd24d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2dee5bd2d47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REGION VEST-NORGE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VEST-NORGE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REGION VEST-NORGE ble etablert [år] og holder til i Skudeneshavn.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VEST-NORGE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VEST-NORGE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VEST-NORGE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Eivind Jahren, Smedhaugvegen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4280 Skudeneshavn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eivind.jahren58@gmail.com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995 502 372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VEST-NORGE</a:t>
            </a:r>
          </a:p>
        </p:txBody>
      </p:sp>
    </p:spTree>
  </p:cSld>
  <p:clrMapOvr>
    <a:masterClrMapping xmlns:a="http://schemas.openxmlformats.org/drawingml/2006/main"/>
  </p:clrMapOvr>
</p:sld>
</file>