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0a51eda56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70d5e4b984501"/>
  </p:sldMasterIdLst>
  <p:sldIdLst>
    <p:sldId xmlns:r="http://schemas.openxmlformats.org/officeDocument/2006/relationships" id="256" r:id="Rac81c7059a0f4baf"/>
    <p:sldId xmlns:r="http://schemas.openxmlformats.org/officeDocument/2006/relationships" id="257" r:id="R1de658f3932a4149"/>
    <p:sldId xmlns:r="http://schemas.openxmlformats.org/officeDocument/2006/relationships" id="258" r:id="Rd9823a691dae4584"/>
    <p:sldId xmlns:r="http://schemas.openxmlformats.org/officeDocument/2006/relationships" id="259" r:id="Ra7577f1e61d44ff6"/>
    <p:sldId xmlns:r="http://schemas.openxmlformats.org/officeDocument/2006/relationships" id="260" r:id="R7f3efe78827b47af"/>
    <p:sldId xmlns:r="http://schemas.openxmlformats.org/officeDocument/2006/relationships" id="261" r:id="R3cef33b47eec4c07"/>
    <p:sldId xmlns:r="http://schemas.openxmlformats.org/officeDocument/2006/relationships" id="262" r:id="Reb17aa2dd397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70d5e4b984501" /><Relationship Type="http://schemas.openxmlformats.org/officeDocument/2006/relationships/slide" Target="/ppt/slides/slide1.xml" Id="Rac81c7059a0f4baf" /><Relationship Type="http://schemas.openxmlformats.org/officeDocument/2006/relationships/slide" Target="/ppt/slides/slide2.xml" Id="R1de658f3932a4149" /><Relationship Type="http://schemas.openxmlformats.org/officeDocument/2006/relationships/slide" Target="/ppt/slides/slide3.xml" Id="Rd9823a691dae4584" /><Relationship Type="http://schemas.openxmlformats.org/officeDocument/2006/relationships/slide" Target="/ppt/slides/slide4.xml" Id="Ra7577f1e61d44ff6" /><Relationship Type="http://schemas.openxmlformats.org/officeDocument/2006/relationships/slide" Target="/ppt/slides/slide5.xml" Id="R7f3efe78827b47af" /><Relationship Type="http://schemas.openxmlformats.org/officeDocument/2006/relationships/slide" Target="/ppt/slides/slide6.xml" Id="R3cef33b47eec4c07" /><Relationship Type="http://schemas.openxmlformats.org/officeDocument/2006/relationships/slide" Target="/ppt/slides/slide7.xml" Id="Reb17aa2dd397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6ee68063a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71ba18c594eb3" /><Relationship Type="http://schemas.openxmlformats.org/officeDocument/2006/relationships/theme" Target="/ppt/slideMasters/theme/theme1.xml" Id="Rea2c08a18b614e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571ba18c59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8331973e54f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5dcddedce41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03f9896fe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4dec0d00649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0a6464a40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dcf729d6845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0df6b913c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 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S HOLDING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35 561 572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42 822 383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IRGENS SKJERDAL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63 31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995 511 371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S HOLDING AS</a:t>
            </a:r>
          </a:p>
        </p:txBody>
      </p:sp>
    </p:spTree>
  </p:cSld>
  <p:clrMapOvr>
    <a:masterClrMapping xmlns:a="http://schemas.openxmlformats.org/drawingml/2006/main"/>
  </p:clrMapOvr>
</p:sld>
</file>