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f12d3ccb39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3720947e8c4580"/>
  </p:sldMasterIdLst>
  <p:sldIdLst>
    <p:sldId xmlns:r="http://schemas.openxmlformats.org/officeDocument/2006/relationships" id="256" r:id="R291d72e08bcc4e85"/>
    <p:sldId xmlns:r="http://schemas.openxmlformats.org/officeDocument/2006/relationships" id="257" r:id="R672e262501544ce8"/>
    <p:sldId xmlns:r="http://schemas.openxmlformats.org/officeDocument/2006/relationships" id="258" r:id="R21e31c4921a64954"/>
    <p:sldId xmlns:r="http://schemas.openxmlformats.org/officeDocument/2006/relationships" id="259" r:id="R1bc5ccdc1d5e414d"/>
    <p:sldId xmlns:r="http://schemas.openxmlformats.org/officeDocument/2006/relationships" id="260" r:id="R8a135efe25be4a72"/>
    <p:sldId xmlns:r="http://schemas.openxmlformats.org/officeDocument/2006/relationships" id="261" r:id="Rbd690d12881b4c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720947e8c4580" /><Relationship Type="http://schemas.openxmlformats.org/officeDocument/2006/relationships/slide" Target="/ppt/slides/slide1.xml" Id="R291d72e08bcc4e85" /><Relationship Type="http://schemas.openxmlformats.org/officeDocument/2006/relationships/slide" Target="/ppt/slides/slide2.xml" Id="R672e262501544ce8" /><Relationship Type="http://schemas.openxmlformats.org/officeDocument/2006/relationships/slide" Target="/ppt/slides/slide3.xml" Id="R21e31c4921a64954" /><Relationship Type="http://schemas.openxmlformats.org/officeDocument/2006/relationships/slide" Target="/ppt/slides/slide4.xml" Id="R1bc5ccdc1d5e414d" /><Relationship Type="http://schemas.openxmlformats.org/officeDocument/2006/relationships/slide" Target="/ppt/slides/slide5.xml" Id="R8a135efe25be4a72" /><Relationship Type="http://schemas.openxmlformats.org/officeDocument/2006/relationships/slide" Target="/ppt/slides/slide6.xml" Id="Rbd690d12881b4c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1bd0374054e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a1b2063a94066" /><Relationship Type="http://schemas.openxmlformats.org/officeDocument/2006/relationships/theme" Target="/ppt/slideMasters/theme/theme1.xml" Id="R357299a5871e42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0a1b2063a940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cca14e26b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57ebb674443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c13f39dcb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b1ebd01254b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eb60fa9e14e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54c443b5348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KRÅKERØY REVISJON V/ANDREASSEN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 REVISJON V/ANDREASSEN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2 417 083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1610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pal.andreassen@krakeroyrevisjon.no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995 520 257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