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76c93d5a4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56533cd024b7a"/>
  </p:sldMasterIdLst>
  <p:sldIdLst>
    <p:sldId xmlns:r="http://schemas.openxmlformats.org/officeDocument/2006/relationships" id="256" r:id="R37a4428ddded4d1d"/>
    <p:sldId xmlns:r="http://schemas.openxmlformats.org/officeDocument/2006/relationships" id="257" r:id="Rd13a7ea9c7bd4fca"/>
    <p:sldId xmlns:r="http://schemas.openxmlformats.org/officeDocument/2006/relationships" id="258" r:id="R73d79290d7264ae5"/>
    <p:sldId xmlns:r="http://schemas.openxmlformats.org/officeDocument/2006/relationships" id="259" r:id="Rc9eae237b4114faf"/>
    <p:sldId xmlns:r="http://schemas.openxmlformats.org/officeDocument/2006/relationships" id="260" r:id="R201698f1afdc472f"/>
    <p:sldId xmlns:r="http://schemas.openxmlformats.org/officeDocument/2006/relationships" id="261" r:id="Rb2236235f9d9491f"/>
    <p:sldId xmlns:r="http://schemas.openxmlformats.org/officeDocument/2006/relationships" id="262" r:id="R6b37f4ad8148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56533cd024b7a" /><Relationship Type="http://schemas.openxmlformats.org/officeDocument/2006/relationships/slide" Target="/ppt/slides/slide1.xml" Id="R37a4428ddded4d1d" /><Relationship Type="http://schemas.openxmlformats.org/officeDocument/2006/relationships/slide" Target="/ppt/slides/slide2.xml" Id="Rd13a7ea9c7bd4fca" /><Relationship Type="http://schemas.openxmlformats.org/officeDocument/2006/relationships/slide" Target="/ppt/slides/slide3.xml" Id="R73d79290d7264ae5" /><Relationship Type="http://schemas.openxmlformats.org/officeDocument/2006/relationships/slide" Target="/ppt/slides/slide4.xml" Id="Rc9eae237b4114faf" /><Relationship Type="http://schemas.openxmlformats.org/officeDocument/2006/relationships/slide" Target="/ppt/slides/slide5.xml" Id="R201698f1afdc472f" /><Relationship Type="http://schemas.openxmlformats.org/officeDocument/2006/relationships/slide" Target="/ppt/slides/slide6.xml" Id="Rb2236235f9d9491f" /><Relationship Type="http://schemas.openxmlformats.org/officeDocument/2006/relationships/slide" Target="/ppt/slides/slide7.xml" Id="R6b37f4ad8148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6a3cf2660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749fb1d041ed" /><Relationship Type="http://schemas.openxmlformats.org/officeDocument/2006/relationships/theme" Target="/ppt/slideMasters/theme/theme1.xml" Id="Rf2b6c50d256f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4749fb1d0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836eb9b0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655ae5bd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d6d3bc42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d452af25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3899f15c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f5cef0214f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232f3c77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ZEE PLOEG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61 232 161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912 510 784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1 007 816 039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995 542 870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