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3435f467944c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880457b7ea45a9"/>
  </p:sldMasterIdLst>
  <p:sldIdLst>
    <p:sldId xmlns:r="http://schemas.openxmlformats.org/officeDocument/2006/relationships" id="256" r:id="R5ec6a22ae6d04fcc"/>
    <p:sldId xmlns:r="http://schemas.openxmlformats.org/officeDocument/2006/relationships" id="257" r:id="Rf13d1bde027e4f74"/>
    <p:sldId xmlns:r="http://schemas.openxmlformats.org/officeDocument/2006/relationships" id="258" r:id="R24399e635bcb4136"/>
    <p:sldId xmlns:r="http://schemas.openxmlformats.org/officeDocument/2006/relationships" id="259" r:id="Rfa1e3a5872544167"/>
    <p:sldId xmlns:r="http://schemas.openxmlformats.org/officeDocument/2006/relationships" id="260" r:id="R6223b0aff0534583"/>
    <p:sldId xmlns:r="http://schemas.openxmlformats.org/officeDocument/2006/relationships" id="261" r:id="R54a0ff9aa02949a3"/>
    <p:sldId xmlns:r="http://schemas.openxmlformats.org/officeDocument/2006/relationships" id="262" r:id="R5476ae407eec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80457b7ea45a9" /><Relationship Type="http://schemas.openxmlformats.org/officeDocument/2006/relationships/slide" Target="/ppt/slides/slide1.xml" Id="R5ec6a22ae6d04fcc" /><Relationship Type="http://schemas.openxmlformats.org/officeDocument/2006/relationships/slide" Target="/ppt/slides/slide2.xml" Id="Rf13d1bde027e4f74" /><Relationship Type="http://schemas.openxmlformats.org/officeDocument/2006/relationships/slide" Target="/ppt/slides/slide3.xml" Id="R24399e635bcb4136" /><Relationship Type="http://schemas.openxmlformats.org/officeDocument/2006/relationships/slide" Target="/ppt/slides/slide4.xml" Id="Rfa1e3a5872544167" /><Relationship Type="http://schemas.openxmlformats.org/officeDocument/2006/relationships/slide" Target="/ppt/slides/slide5.xml" Id="R6223b0aff0534583" /><Relationship Type="http://schemas.openxmlformats.org/officeDocument/2006/relationships/slide" Target="/ppt/slides/slide6.xml" Id="R54a0ff9aa02949a3" /><Relationship Type="http://schemas.openxmlformats.org/officeDocument/2006/relationships/slide" Target="/ppt/slides/slide7.xml" Id="R5476ae407eec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db208195348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958a89f5d485c" /><Relationship Type="http://schemas.openxmlformats.org/officeDocument/2006/relationships/theme" Target="/ppt/slideMasters/theme/theme1.xml" Id="R610a12ddb08642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5958a89f5d48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6fc6319a342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7af09fb72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8f5ae9fd443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5275938424d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6cb95a4f643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93a9be5424a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7636fe9a648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CONSULENTEN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CONSULENTEN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1 859 221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SCHJØLBERG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995 549 638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