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74960d87ca4c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aa4ef2f6334d59"/>
  </p:sldMasterIdLst>
  <p:sldIdLst>
    <p:sldId xmlns:r="http://schemas.openxmlformats.org/officeDocument/2006/relationships" id="256" r:id="R177e9a9edc5c4a5a"/>
    <p:sldId xmlns:r="http://schemas.openxmlformats.org/officeDocument/2006/relationships" id="257" r:id="R4caf77db3c654b85"/>
    <p:sldId xmlns:r="http://schemas.openxmlformats.org/officeDocument/2006/relationships" id="258" r:id="R038fd8eb26574922"/>
    <p:sldId xmlns:r="http://schemas.openxmlformats.org/officeDocument/2006/relationships" id="259" r:id="R21b8cd2ac09543d6"/>
    <p:sldId xmlns:r="http://schemas.openxmlformats.org/officeDocument/2006/relationships" id="260" r:id="Rdf9449728f804488"/>
    <p:sldId xmlns:r="http://schemas.openxmlformats.org/officeDocument/2006/relationships" id="261" r:id="Rf37219ba0b7b427c"/>
    <p:sldId xmlns:r="http://schemas.openxmlformats.org/officeDocument/2006/relationships" id="262" r:id="Rca44314c8ec74f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aa4ef2f6334d59" /><Relationship Type="http://schemas.openxmlformats.org/officeDocument/2006/relationships/slide" Target="/ppt/slides/slide1.xml" Id="R177e9a9edc5c4a5a" /><Relationship Type="http://schemas.openxmlformats.org/officeDocument/2006/relationships/slide" Target="/ppt/slides/slide2.xml" Id="R4caf77db3c654b85" /><Relationship Type="http://schemas.openxmlformats.org/officeDocument/2006/relationships/slide" Target="/ppt/slides/slide3.xml" Id="R038fd8eb26574922" /><Relationship Type="http://schemas.openxmlformats.org/officeDocument/2006/relationships/slide" Target="/ppt/slides/slide4.xml" Id="R21b8cd2ac09543d6" /><Relationship Type="http://schemas.openxmlformats.org/officeDocument/2006/relationships/slide" Target="/ppt/slides/slide5.xml" Id="Rdf9449728f804488" /><Relationship Type="http://schemas.openxmlformats.org/officeDocument/2006/relationships/slide" Target="/ppt/slides/slide6.xml" Id="Rf37219ba0b7b427c" /><Relationship Type="http://schemas.openxmlformats.org/officeDocument/2006/relationships/slide" Target="/ppt/slides/slide7.xml" Id="Rca44314c8ec74f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32e6386ec43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35f431a7e452b" /><Relationship Type="http://schemas.openxmlformats.org/officeDocument/2006/relationships/theme" Target="/ppt/slideMasters/theme/theme1.xml" Id="Ra6607ba3022e4f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e35f431a7e45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8c067d31b4d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17ea9cd0b42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677cb71ce4b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a1f06a4de4c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5776045c548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6f983c01d4f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f234b811f4d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FINANCIER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FINANCIER AS ble etablert [år] og holder til i Klokkarvik.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5378 Klokkarvik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995 606 496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