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8cedb1d52d47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40163f04a54f62"/>
  </p:sldMasterIdLst>
  <p:sldIdLst>
    <p:sldId xmlns:r="http://schemas.openxmlformats.org/officeDocument/2006/relationships" id="256" r:id="R1496cac4e4cd4108"/>
    <p:sldId xmlns:r="http://schemas.openxmlformats.org/officeDocument/2006/relationships" id="257" r:id="R4eb12fd5c0b74714"/>
    <p:sldId xmlns:r="http://schemas.openxmlformats.org/officeDocument/2006/relationships" id="258" r:id="Rc8f904d175da496f"/>
    <p:sldId xmlns:r="http://schemas.openxmlformats.org/officeDocument/2006/relationships" id="259" r:id="R900857d93ae949ec"/>
    <p:sldId xmlns:r="http://schemas.openxmlformats.org/officeDocument/2006/relationships" id="260" r:id="R49e7b03529104ba1"/>
    <p:sldId xmlns:r="http://schemas.openxmlformats.org/officeDocument/2006/relationships" id="261" r:id="R555489681e67447a"/>
    <p:sldId xmlns:r="http://schemas.openxmlformats.org/officeDocument/2006/relationships" id="262" r:id="Ree65d926673947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0163f04a54f62" /><Relationship Type="http://schemas.openxmlformats.org/officeDocument/2006/relationships/slide" Target="/ppt/slides/slide1.xml" Id="R1496cac4e4cd4108" /><Relationship Type="http://schemas.openxmlformats.org/officeDocument/2006/relationships/slide" Target="/ppt/slides/slide2.xml" Id="R4eb12fd5c0b74714" /><Relationship Type="http://schemas.openxmlformats.org/officeDocument/2006/relationships/slide" Target="/ppt/slides/slide3.xml" Id="Rc8f904d175da496f" /><Relationship Type="http://schemas.openxmlformats.org/officeDocument/2006/relationships/slide" Target="/ppt/slides/slide4.xml" Id="R900857d93ae949ec" /><Relationship Type="http://schemas.openxmlformats.org/officeDocument/2006/relationships/slide" Target="/ppt/slides/slide5.xml" Id="R49e7b03529104ba1" /><Relationship Type="http://schemas.openxmlformats.org/officeDocument/2006/relationships/slide" Target="/ppt/slides/slide6.xml" Id="R555489681e67447a" /><Relationship Type="http://schemas.openxmlformats.org/officeDocument/2006/relationships/slide" Target="/ppt/slides/slide7.xml" Id="Ree65d926673947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463fb6de544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dd5359d6b4a3b" /><Relationship Type="http://schemas.openxmlformats.org/officeDocument/2006/relationships/theme" Target="/ppt/slideMasters/theme/theme1.xml" Id="R2877aa042a5a49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9dd5359d6b4a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b5e7216e44d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761345bc946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a702a103f47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f5c8e32cd44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d19974ba147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68bb744cd49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57baee6a148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LØVMOS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LØVMOS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LØVMOS HANDEL AS ble etablert [år] og holder til i Åsgårdstrand.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LØVMOS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LØVMOS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LØVMOS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16 775 283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1 064 740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2 604 660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LØVMOS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BERIT LØVMO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BANNER OLSEN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LØVMOS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3179 Åsgårdstrand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08 11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995 646 684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LØVMOS HANDEL AS</a:t>
            </a:r>
          </a:p>
        </p:txBody>
      </p:sp>
    </p:spTree>
  </p:cSld>
  <p:clrMapOvr>
    <a:masterClrMapping xmlns:a="http://schemas.openxmlformats.org/drawingml/2006/main"/>
  </p:clrMapOvr>
</p:sld>
</file>