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192addb4b749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c1556b87674dd3"/>
  </p:sldMasterIdLst>
  <p:sldIdLst>
    <p:sldId xmlns:r="http://schemas.openxmlformats.org/officeDocument/2006/relationships" id="256" r:id="R17fc2075688047fb"/>
    <p:sldId xmlns:r="http://schemas.openxmlformats.org/officeDocument/2006/relationships" id="257" r:id="R466ef190739742a6"/>
    <p:sldId xmlns:r="http://schemas.openxmlformats.org/officeDocument/2006/relationships" id="258" r:id="Rcab650430f534619"/>
    <p:sldId xmlns:r="http://schemas.openxmlformats.org/officeDocument/2006/relationships" id="259" r:id="R0d3b55e223c24c01"/>
    <p:sldId xmlns:r="http://schemas.openxmlformats.org/officeDocument/2006/relationships" id="260" r:id="Rf2ceed737c0a4c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1556b87674dd3" /><Relationship Type="http://schemas.openxmlformats.org/officeDocument/2006/relationships/slide" Target="/ppt/slides/slide1.xml" Id="R17fc2075688047fb" /><Relationship Type="http://schemas.openxmlformats.org/officeDocument/2006/relationships/slide" Target="/ppt/slides/slide2.xml" Id="R466ef190739742a6" /><Relationship Type="http://schemas.openxmlformats.org/officeDocument/2006/relationships/slide" Target="/ppt/slides/slide3.xml" Id="Rcab650430f534619" /><Relationship Type="http://schemas.openxmlformats.org/officeDocument/2006/relationships/slide" Target="/ppt/slides/slide4.xml" Id="R0d3b55e223c24c01" /><Relationship Type="http://schemas.openxmlformats.org/officeDocument/2006/relationships/slide" Target="/ppt/slides/slide5.xml" Id="Rf2ceed737c0a4c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577d23370a43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59816a6c04cf0" /><Relationship Type="http://schemas.openxmlformats.org/officeDocument/2006/relationships/theme" Target="/ppt/slideMasters/theme/theme1.xml" Id="Ra7b38834499344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359816a6c04c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d4586e3724b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54df57bb74b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39ff2eb7f4f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4ee94f9fd47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711640ebe40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LOSJE AFTENSTJERNEN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LOSJE AFTENSTJERNEN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Slagenveien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3112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995 647 834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